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26"/>
  </p:notesMasterIdLst>
  <p:sldIdLst>
    <p:sldId id="298" r:id="rId5"/>
    <p:sldId id="299" r:id="rId6"/>
    <p:sldId id="301" r:id="rId7"/>
    <p:sldId id="300" r:id="rId8"/>
    <p:sldId id="302" r:id="rId9"/>
    <p:sldId id="303" r:id="rId10"/>
    <p:sldId id="304" r:id="rId11"/>
    <p:sldId id="321" r:id="rId12"/>
    <p:sldId id="307" r:id="rId13"/>
    <p:sldId id="308" r:id="rId14"/>
    <p:sldId id="309" r:id="rId15"/>
    <p:sldId id="311" r:id="rId16"/>
    <p:sldId id="312" r:id="rId17"/>
    <p:sldId id="313" r:id="rId18"/>
    <p:sldId id="314" r:id="rId19"/>
    <p:sldId id="316" r:id="rId20"/>
    <p:sldId id="317" r:id="rId21"/>
    <p:sldId id="318" r:id="rId22"/>
    <p:sldId id="319" r:id="rId23"/>
    <p:sldId id="305" r:id="rId24"/>
    <p:sldId id="32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rdes Parent" initials="LP" lastIdx="2" clrIdx="0">
    <p:extLst>
      <p:ext uri="{19B8F6BF-5375-455C-9EA6-DF929625EA0E}">
        <p15:presenceInfo xmlns:p15="http://schemas.microsoft.com/office/powerpoint/2012/main" userId="Lourdes Par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20" autoAdjust="0"/>
  </p:normalViewPr>
  <p:slideViewPr>
    <p:cSldViewPr snapToGrid="0">
      <p:cViewPr varScale="1">
        <p:scale>
          <a:sx n="78" d="100"/>
          <a:sy n="78"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CAEB4-337A-450D-BC24-EEB25958B2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75B3932-B72D-4BB8-8093-F367174B38C8}">
      <dgm:prSet phldrT="[Text]"/>
      <dgm:spPr>
        <a:solidFill>
          <a:schemeClr val="accent6">
            <a:lumMod val="75000"/>
          </a:schemeClr>
        </a:solidFill>
      </dgm:spPr>
      <dgm:t>
        <a:bodyPr/>
        <a:lstStyle/>
        <a:p>
          <a:r>
            <a:rPr lang="en-US" b="1" dirty="0"/>
            <a:t>CB Courses</a:t>
          </a:r>
        </a:p>
      </dgm:t>
    </dgm:pt>
    <dgm:pt modelId="{FACCE5E2-80D8-43D2-8F52-663EAA654D13}" type="parTrans" cxnId="{01EB6A88-F80B-4CC3-BBE2-F25BF0EF1A28}">
      <dgm:prSet/>
      <dgm:spPr/>
      <dgm:t>
        <a:bodyPr/>
        <a:lstStyle/>
        <a:p>
          <a:endParaRPr lang="en-US"/>
        </a:p>
      </dgm:t>
    </dgm:pt>
    <dgm:pt modelId="{2E24CB05-18DC-4FEA-9E92-5477760B8891}" type="sibTrans" cxnId="{01EB6A88-F80B-4CC3-BBE2-F25BF0EF1A28}">
      <dgm:prSet/>
      <dgm:spPr/>
      <dgm:t>
        <a:bodyPr/>
        <a:lstStyle/>
        <a:p>
          <a:endParaRPr lang="en-US"/>
        </a:p>
      </dgm:t>
    </dgm:pt>
    <dgm:pt modelId="{AD0EFE27-0748-4227-A29F-3F0AF55C7C63}">
      <dgm:prSet phldrT="[Text]"/>
      <dgm:spPr>
        <a:solidFill>
          <a:schemeClr val="accent5">
            <a:lumMod val="50000"/>
          </a:schemeClr>
        </a:solidFill>
      </dgm:spPr>
      <dgm:t>
        <a:bodyPr/>
        <a:lstStyle/>
        <a:p>
          <a:r>
            <a:rPr lang="en-US" b="1" dirty="0"/>
            <a:t>XB Sections</a:t>
          </a:r>
        </a:p>
      </dgm:t>
    </dgm:pt>
    <dgm:pt modelId="{09774756-6F47-423A-B0F7-C60BB98B0297}" type="parTrans" cxnId="{D7EC1765-BBB3-4C3E-AE94-AD1E970BF343}">
      <dgm:prSet/>
      <dgm:spPr/>
      <dgm:t>
        <a:bodyPr/>
        <a:lstStyle/>
        <a:p>
          <a:endParaRPr lang="en-US"/>
        </a:p>
      </dgm:t>
    </dgm:pt>
    <dgm:pt modelId="{95E8BC7D-1CEA-4A67-8D21-6B0D31FB4D33}" type="sibTrans" cxnId="{D7EC1765-BBB3-4C3E-AE94-AD1E970BF343}">
      <dgm:prSet/>
      <dgm:spPr/>
      <dgm:t>
        <a:bodyPr/>
        <a:lstStyle/>
        <a:p>
          <a:endParaRPr lang="en-US"/>
        </a:p>
      </dgm:t>
    </dgm:pt>
    <dgm:pt modelId="{6096C857-BD74-4355-A83E-267507DF9B9E}">
      <dgm:prSet phldrT="[Text]"/>
      <dgm:spPr>
        <a:solidFill>
          <a:schemeClr val="accent6">
            <a:lumMod val="75000"/>
          </a:schemeClr>
        </a:solidFill>
      </dgm:spPr>
      <dgm:t>
        <a:bodyPr/>
        <a:lstStyle/>
        <a:p>
          <a:r>
            <a:rPr lang="en-US" b="1" dirty="0"/>
            <a:t>SB Student Characteristics</a:t>
          </a:r>
        </a:p>
      </dgm:t>
    </dgm:pt>
    <dgm:pt modelId="{AF0ADDFF-B62F-4AC2-8664-74F35DFF1C2B}" type="parTrans" cxnId="{6055E60C-9644-4F88-8786-BCF8D0427F1F}">
      <dgm:prSet/>
      <dgm:spPr/>
      <dgm:t>
        <a:bodyPr/>
        <a:lstStyle/>
        <a:p>
          <a:endParaRPr lang="en-US"/>
        </a:p>
      </dgm:t>
    </dgm:pt>
    <dgm:pt modelId="{9C469E7B-6483-48F5-95E1-43E1729E03A5}" type="sibTrans" cxnId="{6055E60C-9644-4F88-8786-BCF8D0427F1F}">
      <dgm:prSet/>
      <dgm:spPr/>
      <dgm:t>
        <a:bodyPr/>
        <a:lstStyle/>
        <a:p>
          <a:endParaRPr lang="en-US"/>
        </a:p>
      </dgm:t>
    </dgm:pt>
    <dgm:pt modelId="{786E24BD-664D-4EDD-971F-4AD860570948}">
      <dgm:prSet phldrT="[Text]"/>
      <dgm:spPr/>
      <dgm:t>
        <a:bodyPr/>
        <a:lstStyle/>
        <a:p>
          <a:r>
            <a:rPr lang="en-US" b="1" dirty="0"/>
            <a:t>CW CalWORKs</a:t>
          </a:r>
        </a:p>
      </dgm:t>
    </dgm:pt>
    <dgm:pt modelId="{870B030D-4CED-427F-A5A6-D11987A8372B}" type="parTrans" cxnId="{9D87E60A-C1A4-42A8-B610-448A4C85B467}">
      <dgm:prSet/>
      <dgm:spPr/>
      <dgm:t>
        <a:bodyPr/>
        <a:lstStyle/>
        <a:p>
          <a:endParaRPr lang="en-US"/>
        </a:p>
      </dgm:t>
    </dgm:pt>
    <dgm:pt modelId="{EB60753A-3873-4129-A753-B9AEB1C58442}" type="sibTrans" cxnId="{9D87E60A-C1A4-42A8-B610-448A4C85B467}">
      <dgm:prSet/>
      <dgm:spPr/>
      <dgm:t>
        <a:bodyPr/>
        <a:lstStyle/>
        <a:p>
          <a:endParaRPr lang="en-US"/>
        </a:p>
      </dgm:t>
    </dgm:pt>
    <dgm:pt modelId="{3978FD4D-8F8F-44A4-9463-B60EEC1ED4F7}">
      <dgm:prSet phldrT="[Text]"/>
      <dgm:spPr/>
      <dgm:t>
        <a:bodyPr/>
        <a:lstStyle/>
        <a:p>
          <a:r>
            <a:rPr lang="en-US" b="1" dirty="0"/>
            <a:t>SE EOPS</a:t>
          </a:r>
        </a:p>
      </dgm:t>
    </dgm:pt>
    <dgm:pt modelId="{8269EEB6-EDF0-4E94-A3DB-367AF297DF06}" type="parTrans" cxnId="{D93802FC-E2CE-472C-A6A3-A40FBF772783}">
      <dgm:prSet/>
      <dgm:spPr/>
      <dgm:t>
        <a:bodyPr/>
        <a:lstStyle/>
        <a:p>
          <a:endParaRPr lang="en-US"/>
        </a:p>
      </dgm:t>
    </dgm:pt>
    <dgm:pt modelId="{C7742604-2DAB-4A35-BCF3-9AE560434327}" type="sibTrans" cxnId="{D93802FC-E2CE-472C-A6A3-A40FBF772783}">
      <dgm:prSet/>
      <dgm:spPr/>
      <dgm:t>
        <a:bodyPr/>
        <a:lstStyle/>
        <a:p>
          <a:endParaRPr lang="en-US"/>
        </a:p>
      </dgm:t>
    </dgm:pt>
    <dgm:pt modelId="{2EF33E09-227A-452D-92B5-5620A8BACF71}">
      <dgm:prSet/>
      <dgm:spPr>
        <a:solidFill>
          <a:schemeClr val="accent5">
            <a:lumMod val="50000"/>
          </a:schemeClr>
        </a:solidFill>
      </dgm:spPr>
      <dgm:t>
        <a:bodyPr/>
        <a:lstStyle/>
        <a:p>
          <a:r>
            <a:rPr lang="en-US" b="1" dirty="0"/>
            <a:t>XF Meets</a:t>
          </a:r>
        </a:p>
      </dgm:t>
    </dgm:pt>
    <dgm:pt modelId="{F7A25E1A-2688-4035-950A-B6FBDB942C2C}" type="parTrans" cxnId="{A325E5B3-FF4C-42E1-83F4-33BEDA243D98}">
      <dgm:prSet/>
      <dgm:spPr/>
      <dgm:t>
        <a:bodyPr/>
        <a:lstStyle/>
        <a:p>
          <a:endParaRPr lang="en-US"/>
        </a:p>
      </dgm:t>
    </dgm:pt>
    <dgm:pt modelId="{A7FCEA0E-960C-4D85-B755-3A42406256B9}" type="sibTrans" cxnId="{A325E5B3-FF4C-42E1-83F4-33BEDA243D98}">
      <dgm:prSet/>
      <dgm:spPr/>
      <dgm:t>
        <a:bodyPr/>
        <a:lstStyle/>
        <a:p>
          <a:endParaRPr lang="en-US"/>
        </a:p>
      </dgm:t>
    </dgm:pt>
    <dgm:pt modelId="{1C17CFBC-DACF-4CFA-9680-09E88D8A11B6}">
      <dgm:prSet/>
      <dgm:spPr>
        <a:solidFill>
          <a:schemeClr val="accent5">
            <a:lumMod val="50000"/>
          </a:schemeClr>
        </a:solidFill>
      </dgm:spPr>
      <dgm:t>
        <a:bodyPr/>
        <a:lstStyle/>
        <a:p>
          <a:r>
            <a:rPr lang="en-US" b="1" dirty="0"/>
            <a:t>XE Faculty Assignment</a:t>
          </a:r>
        </a:p>
      </dgm:t>
    </dgm:pt>
    <dgm:pt modelId="{9367031A-E977-4775-80E7-C62B28F466F8}" type="parTrans" cxnId="{29E32528-6C7B-407D-B2E4-229022270264}">
      <dgm:prSet/>
      <dgm:spPr/>
      <dgm:t>
        <a:bodyPr/>
        <a:lstStyle/>
        <a:p>
          <a:endParaRPr lang="en-US"/>
        </a:p>
      </dgm:t>
    </dgm:pt>
    <dgm:pt modelId="{86C1AB54-C35D-4133-99CE-886063E433D3}" type="sibTrans" cxnId="{29E32528-6C7B-407D-B2E4-229022270264}">
      <dgm:prSet/>
      <dgm:spPr/>
      <dgm:t>
        <a:bodyPr/>
        <a:lstStyle/>
        <a:p>
          <a:endParaRPr lang="en-US"/>
        </a:p>
      </dgm:t>
    </dgm:pt>
    <dgm:pt modelId="{11A7A476-C36E-4DFF-8AB1-C8EBA03C95A8}">
      <dgm:prSet/>
      <dgm:spPr/>
      <dgm:t>
        <a:bodyPr/>
        <a:lstStyle/>
        <a:p>
          <a:r>
            <a:rPr lang="en-US" b="1" dirty="0"/>
            <a:t>SD DSPS</a:t>
          </a:r>
        </a:p>
      </dgm:t>
    </dgm:pt>
    <dgm:pt modelId="{513B0761-FE9E-41FF-AC8C-D3C176B2FCB5}" type="parTrans" cxnId="{19030523-2B8F-45B3-8F3D-D991E35F86F9}">
      <dgm:prSet/>
      <dgm:spPr/>
      <dgm:t>
        <a:bodyPr/>
        <a:lstStyle/>
        <a:p>
          <a:endParaRPr lang="en-US"/>
        </a:p>
      </dgm:t>
    </dgm:pt>
    <dgm:pt modelId="{351E05F5-D8FB-478E-A89A-31A4A896E54E}" type="sibTrans" cxnId="{19030523-2B8F-45B3-8F3D-D991E35F86F9}">
      <dgm:prSet/>
      <dgm:spPr/>
      <dgm:t>
        <a:bodyPr/>
        <a:lstStyle/>
        <a:p>
          <a:endParaRPr lang="en-US"/>
        </a:p>
      </dgm:t>
    </dgm:pt>
    <dgm:pt modelId="{BF586C5A-D370-4C21-AB6D-20C40A7DF5C5}">
      <dgm:prSet/>
      <dgm:spPr/>
      <dgm:t>
        <a:bodyPr/>
        <a:lstStyle/>
        <a:p>
          <a:r>
            <a:rPr lang="en-US" b="1" dirty="0"/>
            <a:t>SG Spec Populations</a:t>
          </a:r>
        </a:p>
      </dgm:t>
    </dgm:pt>
    <dgm:pt modelId="{DFF5C439-15BF-4F0C-92D2-AB007B61C0C9}" type="parTrans" cxnId="{083206DF-729D-4400-B31E-554D856B78C8}">
      <dgm:prSet/>
      <dgm:spPr/>
      <dgm:t>
        <a:bodyPr/>
        <a:lstStyle/>
        <a:p>
          <a:endParaRPr lang="en-US"/>
        </a:p>
      </dgm:t>
    </dgm:pt>
    <dgm:pt modelId="{F3A4C57C-819E-48C6-9843-7ECB871AC9C3}" type="sibTrans" cxnId="{083206DF-729D-4400-B31E-554D856B78C8}">
      <dgm:prSet/>
      <dgm:spPr/>
      <dgm:t>
        <a:bodyPr/>
        <a:lstStyle/>
        <a:p>
          <a:endParaRPr lang="en-US"/>
        </a:p>
      </dgm:t>
    </dgm:pt>
    <dgm:pt modelId="{91A86E07-9D94-4969-B297-D256F0AFA0A6}">
      <dgm:prSet/>
      <dgm:spPr/>
      <dgm:t>
        <a:bodyPr/>
        <a:lstStyle/>
        <a:p>
          <a:r>
            <a:rPr lang="en-US" b="1" dirty="0"/>
            <a:t>SV VTEA</a:t>
          </a:r>
        </a:p>
      </dgm:t>
    </dgm:pt>
    <dgm:pt modelId="{725DA3A2-8226-4951-AD16-A5D5C09AF179}" type="parTrans" cxnId="{AE5C5974-259C-4CF5-BB0A-9DF147B39E17}">
      <dgm:prSet/>
      <dgm:spPr/>
      <dgm:t>
        <a:bodyPr/>
        <a:lstStyle/>
        <a:p>
          <a:endParaRPr lang="en-US"/>
        </a:p>
      </dgm:t>
    </dgm:pt>
    <dgm:pt modelId="{11381C54-0830-49EB-858C-C8D8723A1FDB}" type="sibTrans" cxnId="{AE5C5974-259C-4CF5-BB0A-9DF147B39E17}">
      <dgm:prSet/>
      <dgm:spPr/>
      <dgm:t>
        <a:bodyPr/>
        <a:lstStyle/>
        <a:p>
          <a:endParaRPr lang="en-US"/>
        </a:p>
      </dgm:t>
    </dgm:pt>
    <dgm:pt modelId="{F692E05E-6DB0-4EBA-BD83-9D00F1F3006C}">
      <dgm:prSet/>
      <dgm:spPr/>
      <dgm:t>
        <a:bodyPr/>
        <a:lstStyle/>
        <a:p>
          <a:r>
            <a:rPr lang="en-US" b="1" dirty="0"/>
            <a:t>SS 3SP</a:t>
          </a:r>
        </a:p>
      </dgm:t>
    </dgm:pt>
    <dgm:pt modelId="{958868C9-FB9A-46F1-9A35-5971FABD71A4}" type="parTrans" cxnId="{02058F87-8671-48A5-A1AD-3FDF7AC9A60D}">
      <dgm:prSet/>
      <dgm:spPr/>
      <dgm:t>
        <a:bodyPr/>
        <a:lstStyle/>
        <a:p>
          <a:endParaRPr lang="en-US"/>
        </a:p>
      </dgm:t>
    </dgm:pt>
    <dgm:pt modelId="{92AA07E1-C3B7-4375-B545-B47DA7540675}" type="sibTrans" cxnId="{02058F87-8671-48A5-A1AD-3FDF7AC9A60D}">
      <dgm:prSet/>
      <dgm:spPr/>
      <dgm:t>
        <a:bodyPr/>
        <a:lstStyle/>
        <a:p>
          <a:endParaRPr lang="en-US"/>
        </a:p>
      </dgm:t>
    </dgm:pt>
    <dgm:pt modelId="{68052A51-E846-4BEA-9B87-6A987B1C7793}">
      <dgm:prSet/>
      <dgm:spPr/>
      <dgm:t>
        <a:bodyPr/>
        <a:lstStyle/>
        <a:p>
          <a:r>
            <a:rPr lang="en-US" b="1" dirty="0"/>
            <a:t>SY Prior Learning</a:t>
          </a:r>
        </a:p>
      </dgm:t>
    </dgm:pt>
    <dgm:pt modelId="{50640271-162B-42A3-BA40-611548B980E2}" type="parTrans" cxnId="{11039FCB-F922-4584-9EC5-C72ECAD11EBB}">
      <dgm:prSet/>
      <dgm:spPr/>
      <dgm:t>
        <a:bodyPr/>
        <a:lstStyle/>
        <a:p>
          <a:endParaRPr lang="en-US"/>
        </a:p>
      </dgm:t>
    </dgm:pt>
    <dgm:pt modelId="{FA1FA460-ADAC-49C0-854D-02D669860960}" type="sibTrans" cxnId="{11039FCB-F922-4584-9EC5-C72ECAD11EBB}">
      <dgm:prSet/>
      <dgm:spPr/>
      <dgm:t>
        <a:bodyPr/>
        <a:lstStyle/>
        <a:p>
          <a:endParaRPr lang="en-US"/>
        </a:p>
      </dgm:t>
    </dgm:pt>
    <dgm:pt modelId="{E2CD6FB9-E7D6-4B44-AA74-36115D9085E1}" type="pres">
      <dgm:prSet presAssocID="{6C8CAEB4-337A-450D-BC24-EEB25958B276}" presName="hierChild1" presStyleCnt="0">
        <dgm:presLayoutVars>
          <dgm:orgChart val="1"/>
          <dgm:chPref val="1"/>
          <dgm:dir/>
          <dgm:animOne val="branch"/>
          <dgm:animLvl val="lvl"/>
          <dgm:resizeHandles/>
        </dgm:presLayoutVars>
      </dgm:prSet>
      <dgm:spPr/>
    </dgm:pt>
    <dgm:pt modelId="{D4844D2B-DE06-4A86-B5B9-22A3517E45F5}" type="pres">
      <dgm:prSet presAssocID="{075B3932-B72D-4BB8-8093-F367174B38C8}" presName="hierRoot1" presStyleCnt="0">
        <dgm:presLayoutVars>
          <dgm:hierBranch val="init"/>
        </dgm:presLayoutVars>
      </dgm:prSet>
      <dgm:spPr/>
    </dgm:pt>
    <dgm:pt modelId="{C3D45AE0-FAD2-4D5E-B713-A03471CEABE9}" type="pres">
      <dgm:prSet presAssocID="{075B3932-B72D-4BB8-8093-F367174B38C8}" presName="rootComposite1" presStyleCnt="0"/>
      <dgm:spPr/>
    </dgm:pt>
    <dgm:pt modelId="{07E27949-4C55-49FE-944A-E319C32B08F8}" type="pres">
      <dgm:prSet presAssocID="{075B3932-B72D-4BB8-8093-F367174B38C8}" presName="rootText1" presStyleLbl="node0" presStyleIdx="0" presStyleCnt="2" custScaleX="147876" custScaleY="102371" custLinFactNeighborX="98988" custLinFactNeighborY="-36636">
        <dgm:presLayoutVars>
          <dgm:chPref val="3"/>
        </dgm:presLayoutVars>
      </dgm:prSet>
      <dgm:spPr/>
    </dgm:pt>
    <dgm:pt modelId="{EA5CD6D0-8E14-48BF-9A62-352214B748D6}" type="pres">
      <dgm:prSet presAssocID="{075B3932-B72D-4BB8-8093-F367174B38C8}" presName="rootConnector1" presStyleLbl="node1" presStyleIdx="0" presStyleCnt="0"/>
      <dgm:spPr/>
    </dgm:pt>
    <dgm:pt modelId="{A9F1FAD4-FF9C-4CDC-84A7-698F340927C1}" type="pres">
      <dgm:prSet presAssocID="{075B3932-B72D-4BB8-8093-F367174B38C8}" presName="hierChild2" presStyleCnt="0"/>
      <dgm:spPr/>
    </dgm:pt>
    <dgm:pt modelId="{0F291F5C-C994-4812-8DE5-FAF529FCA278}" type="pres">
      <dgm:prSet presAssocID="{09774756-6F47-423A-B0F7-C60BB98B0297}" presName="Name37" presStyleLbl="parChTrans1D2" presStyleIdx="0" presStyleCnt="8"/>
      <dgm:spPr/>
    </dgm:pt>
    <dgm:pt modelId="{627F49A8-A77C-4F3B-A4FC-D899C10F37F2}" type="pres">
      <dgm:prSet presAssocID="{AD0EFE27-0748-4227-A29F-3F0AF55C7C63}" presName="hierRoot2" presStyleCnt="0">
        <dgm:presLayoutVars>
          <dgm:hierBranch val="init"/>
        </dgm:presLayoutVars>
      </dgm:prSet>
      <dgm:spPr/>
    </dgm:pt>
    <dgm:pt modelId="{175BBA64-DD47-4516-9BEB-EA8E5E6BC3D5}" type="pres">
      <dgm:prSet presAssocID="{AD0EFE27-0748-4227-A29F-3F0AF55C7C63}" presName="rootComposite" presStyleCnt="0"/>
      <dgm:spPr/>
    </dgm:pt>
    <dgm:pt modelId="{9221B746-EFB1-4850-8A73-5FBB31674025}" type="pres">
      <dgm:prSet presAssocID="{AD0EFE27-0748-4227-A29F-3F0AF55C7C63}" presName="rootText" presStyleLbl="node2" presStyleIdx="0" presStyleCnt="8" custScaleX="158220" custLinFactX="36741" custLinFactNeighborX="100000" custLinFactNeighborY="-21233">
        <dgm:presLayoutVars>
          <dgm:chPref val="3"/>
        </dgm:presLayoutVars>
      </dgm:prSet>
      <dgm:spPr/>
    </dgm:pt>
    <dgm:pt modelId="{397B280D-E934-4457-A6DE-3C8E6DB53881}" type="pres">
      <dgm:prSet presAssocID="{AD0EFE27-0748-4227-A29F-3F0AF55C7C63}" presName="rootConnector" presStyleLbl="node2" presStyleIdx="0" presStyleCnt="8"/>
      <dgm:spPr/>
    </dgm:pt>
    <dgm:pt modelId="{952CADAE-5183-4600-B250-7CE78A02F0B6}" type="pres">
      <dgm:prSet presAssocID="{AD0EFE27-0748-4227-A29F-3F0AF55C7C63}" presName="hierChild4" presStyleCnt="0"/>
      <dgm:spPr/>
    </dgm:pt>
    <dgm:pt modelId="{DF1DBFBC-FB1C-4D6A-A099-756478315D86}" type="pres">
      <dgm:prSet presAssocID="{F7A25E1A-2688-4035-950A-B6FBDB942C2C}" presName="Name37" presStyleLbl="parChTrans1D3" presStyleIdx="0" presStyleCnt="1"/>
      <dgm:spPr/>
    </dgm:pt>
    <dgm:pt modelId="{0E7FD12E-F0FF-46AE-8001-DA6A920658A6}" type="pres">
      <dgm:prSet presAssocID="{2EF33E09-227A-452D-92B5-5620A8BACF71}" presName="hierRoot2" presStyleCnt="0">
        <dgm:presLayoutVars>
          <dgm:hierBranch val="init"/>
        </dgm:presLayoutVars>
      </dgm:prSet>
      <dgm:spPr/>
    </dgm:pt>
    <dgm:pt modelId="{0DFBEC7A-9C6D-4877-8516-2CE3739A0E9F}" type="pres">
      <dgm:prSet presAssocID="{2EF33E09-227A-452D-92B5-5620A8BACF71}" presName="rootComposite" presStyleCnt="0"/>
      <dgm:spPr/>
    </dgm:pt>
    <dgm:pt modelId="{0F347C00-CDC3-40FD-AAEC-912FCC0C7E13}" type="pres">
      <dgm:prSet presAssocID="{2EF33E09-227A-452D-92B5-5620A8BACF71}" presName="rootText" presStyleLbl="node3" presStyleIdx="0" presStyleCnt="1" custScaleX="155861" custLinFactX="69249" custLinFactNeighborX="100000" custLinFactNeighborY="-32152">
        <dgm:presLayoutVars>
          <dgm:chPref val="3"/>
        </dgm:presLayoutVars>
      </dgm:prSet>
      <dgm:spPr/>
    </dgm:pt>
    <dgm:pt modelId="{2CAF2394-63F1-4BCE-AA57-3A36057BDBD9}" type="pres">
      <dgm:prSet presAssocID="{2EF33E09-227A-452D-92B5-5620A8BACF71}" presName="rootConnector" presStyleLbl="node3" presStyleIdx="0" presStyleCnt="1"/>
      <dgm:spPr/>
    </dgm:pt>
    <dgm:pt modelId="{70D48C4F-49FE-4DAF-AD0B-7A4060B758A1}" type="pres">
      <dgm:prSet presAssocID="{2EF33E09-227A-452D-92B5-5620A8BACF71}" presName="hierChild4" presStyleCnt="0"/>
      <dgm:spPr/>
    </dgm:pt>
    <dgm:pt modelId="{F16C1816-ED50-423B-92D0-0D3945145EC7}" type="pres">
      <dgm:prSet presAssocID="{9367031A-E977-4775-80E7-C62B28F466F8}" presName="Name37" presStyleLbl="parChTrans1D4" presStyleIdx="0" presStyleCnt="1"/>
      <dgm:spPr/>
    </dgm:pt>
    <dgm:pt modelId="{3C515722-417D-4104-BB71-E2D28C7EF639}" type="pres">
      <dgm:prSet presAssocID="{1C17CFBC-DACF-4CFA-9680-09E88D8A11B6}" presName="hierRoot2" presStyleCnt="0">
        <dgm:presLayoutVars>
          <dgm:hierBranch val="init"/>
        </dgm:presLayoutVars>
      </dgm:prSet>
      <dgm:spPr/>
    </dgm:pt>
    <dgm:pt modelId="{CC978E1E-404F-4B0D-8C92-2AF7FEEE128C}" type="pres">
      <dgm:prSet presAssocID="{1C17CFBC-DACF-4CFA-9680-09E88D8A11B6}" presName="rootComposite" presStyleCnt="0"/>
      <dgm:spPr/>
    </dgm:pt>
    <dgm:pt modelId="{F5786098-B926-4A68-B1B0-6E7B3A6FCBE8}" type="pres">
      <dgm:prSet presAssocID="{1C17CFBC-DACF-4CFA-9680-09E88D8A11B6}" presName="rootText" presStyleLbl="node4" presStyleIdx="0" presStyleCnt="1" custScaleX="145352" custScaleY="120470" custLinFactX="83979" custLinFactNeighborX="100000" custLinFactNeighborY="-44692">
        <dgm:presLayoutVars>
          <dgm:chPref val="3"/>
        </dgm:presLayoutVars>
      </dgm:prSet>
      <dgm:spPr/>
    </dgm:pt>
    <dgm:pt modelId="{AD98ACCC-9DF9-4F7F-831F-A8F8D12EA870}" type="pres">
      <dgm:prSet presAssocID="{1C17CFBC-DACF-4CFA-9680-09E88D8A11B6}" presName="rootConnector" presStyleLbl="node4" presStyleIdx="0" presStyleCnt="1"/>
      <dgm:spPr/>
    </dgm:pt>
    <dgm:pt modelId="{218E9D54-6EF6-4687-9C1B-45EB2577260B}" type="pres">
      <dgm:prSet presAssocID="{1C17CFBC-DACF-4CFA-9680-09E88D8A11B6}" presName="hierChild4" presStyleCnt="0"/>
      <dgm:spPr/>
    </dgm:pt>
    <dgm:pt modelId="{D0B0F0DA-CDA3-4320-B08E-07149ACB074D}" type="pres">
      <dgm:prSet presAssocID="{1C17CFBC-DACF-4CFA-9680-09E88D8A11B6}" presName="hierChild5" presStyleCnt="0"/>
      <dgm:spPr/>
    </dgm:pt>
    <dgm:pt modelId="{50943C3E-E96C-4DAC-9DC1-2BEB2570AFDE}" type="pres">
      <dgm:prSet presAssocID="{2EF33E09-227A-452D-92B5-5620A8BACF71}" presName="hierChild5" presStyleCnt="0"/>
      <dgm:spPr/>
    </dgm:pt>
    <dgm:pt modelId="{C0380FBE-6AC1-40D5-BF37-B1D72258E859}" type="pres">
      <dgm:prSet presAssocID="{AD0EFE27-0748-4227-A29F-3F0AF55C7C63}" presName="hierChild5" presStyleCnt="0"/>
      <dgm:spPr/>
    </dgm:pt>
    <dgm:pt modelId="{FF1DB337-7272-4E4B-9B47-75F1CDB97D73}" type="pres">
      <dgm:prSet presAssocID="{075B3932-B72D-4BB8-8093-F367174B38C8}" presName="hierChild3" presStyleCnt="0"/>
      <dgm:spPr/>
    </dgm:pt>
    <dgm:pt modelId="{534CC6E0-863A-4983-A924-4EAABE8001AE}" type="pres">
      <dgm:prSet presAssocID="{6096C857-BD74-4355-A83E-267507DF9B9E}" presName="hierRoot1" presStyleCnt="0">
        <dgm:presLayoutVars>
          <dgm:hierBranch val="init"/>
        </dgm:presLayoutVars>
      </dgm:prSet>
      <dgm:spPr/>
    </dgm:pt>
    <dgm:pt modelId="{56220E45-0CEA-48AE-ACDE-1D0BCE1DD172}" type="pres">
      <dgm:prSet presAssocID="{6096C857-BD74-4355-A83E-267507DF9B9E}" presName="rootComposite1" presStyleCnt="0"/>
      <dgm:spPr/>
    </dgm:pt>
    <dgm:pt modelId="{8AFA096D-959B-4FFB-80F0-4B0F64C5FABD}" type="pres">
      <dgm:prSet presAssocID="{6096C857-BD74-4355-A83E-267507DF9B9E}" presName="rootText1" presStyleLbl="node0" presStyleIdx="1" presStyleCnt="2" custScaleX="155413" custScaleY="129789" custLinFactX="84564" custLinFactNeighborX="100000" custLinFactNeighborY="-9941">
        <dgm:presLayoutVars>
          <dgm:chPref val="3"/>
        </dgm:presLayoutVars>
      </dgm:prSet>
      <dgm:spPr/>
    </dgm:pt>
    <dgm:pt modelId="{65CBAE10-EB70-423E-B14D-2FA5EDA38AEA}" type="pres">
      <dgm:prSet presAssocID="{6096C857-BD74-4355-A83E-267507DF9B9E}" presName="rootConnector1" presStyleLbl="node1" presStyleIdx="0" presStyleCnt="0"/>
      <dgm:spPr/>
    </dgm:pt>
    <dgm:pt modelId="{96680659-F6A2-491E-A15D-1DC8DCFD9670}" type="pres">
      <dgm:prSet presAssocID="{6096C857-BD74-4355-A83E-267507DF9B9E}" presName="hierChild2" presStyleCnt="0"/>
      <dgm:spPr/>
    </dgm:pt>
    <dgm:pt modelId="{1C4226A5-46AB-4546-B581-537FA419DB70}" type="pres">
      <dgm:prSet presAssocID="{870B030D-4CED-427F-A5A6-D11987A8372B}" presName="Name37" presStyleLbl="parChTrans1D2" presStyleIdx="1" presStyleCnt="8"/>
      <dgm:spPr/>
    </dgm:pt>
    <dgm:pt modelId="{65EAC534-E10D-458B-9F18-D201C85BE372}" type="pres">
      <dgm:prSet presAssocID="{786E24BD-664D-4EDD-971F-4AD860570948}" presName="hierRoot2" presStyleCnt="0">
        <dgm:presLayoutVars>
          <dgm:hierBranch val="init"/>
        </dgm:presLayoutVars>
      </dgm:prSet>
      <dgm:spPr/>
    </dgm:pt>
    <dgm:pt modelId="{AF84F92D-0E5A-4126-A27B-1FC3A0118150}" type="pres">
      <dgm:prSet presAssocID="{786E24BD-664D-4EDD-971F-4AD860570948}" presName="rootComposite" presStyleCnt="0"/>
      <dgm:spPr/>
    </dgm:pt>
    <dgm:pt modelId="{B210CFC7-D323-433E-B5FB-549CA2706174}" type="pres">
      <dgm:prSet presAssocID="{786E24BD-664D-4EDD-971F-4AD860570948}" presName="rootText" presStyleLbl="node2" presStyleIdx="1" presStyleCnt="8" custLinFactX="200000" custLinFactNeighborX="215577" custLinFactNeighborY="3617">
        <dgm:presLayoutVars>
          <dgm:chPref val="3"/>
        </dgm:presLayoutVars>
      </dgm:prSet>
      <dgm:spPr/>
    </dgm:pt>
    <dgm:pt modelId="{66C7E0C2-0E93-4CD5-9E7F-1EBD59CA565C}" type="pres">
      <dgm:prSet presAssocID="{786E24BD-664D-4EDD-971F-4AD860570948}" presName="rootConnector" presStyleLbl="node2" presStyleIdx="1" presStyleCnt="8"/>
      <dgm:spPr/>
    </dgm:pt>
    <dgm:pt modelId="{0E85EEFA-76B4-4008-9EC0-3A0EB95EE3B3}" type="pres">
      <dgm:prSet presAssocID="{786E24BD-664D-4EDD-971F-4AD860570948}" presName="hierChild4" presStyleCnt="0"/>
      <dgm:spPr/>
    </dgm:pt>
    <dgm:pt modelId="{9BCCAE38-6FEF-4FCC-85B0-480918DB9602}" type="pres">
      <dgm:prSet presAssocID="{786E24BD-664D-4EDD-971F-4AD860570948}" presName="hierChild5" presStyleCnt="0"/>
      <dgm:spPr/>
    </dgm:pt>
    <dgm:pt modelId="{1085D149-96BC-42B0-8E36-F8D31E55F0C6}" type="pres">
      <dgm:prSet presAssocID="{8269EEB6-EDF0-4E94-A3DB-367AF297DF06}" presName="Name37" presStyleLbl="parChTrans1D2" presStyleIdx="2" presStyleCnt="8"/>
      <dgm:spPr/>
    </dgm:pt>
    <dgm:pt modelId="{FD9A1106-1CED-4026-B2D0-AC4B659AABB9}" type="pres">
      <dgm:prSet presAssocID="{3978FD4D-8F8F-44A4-9463-B60EEC1ED4F7}" presName="hierRoot2" presStyleCnt="0">
        <dgm:presLayoutVars>
          <dgm:hierBranch val="init"/>
        </dgm:presLayoutVars>
      </dgm:prSet>
      <dgm:spPr/>
    </dgm:pt>
    <dgm:pt modelId="{205531FC-44AD-4034-BE8A-BF72D0642676}" type="pres">
      <dgm:prSet presAssocID="{3978FD4D-8F8F-44A4-9463-B60EEC1ED4F7}" presName="rootComposite" presStyleCnt="0"/>
      <dgm:spPr/>
    </dgm:pt>
    <dgm:pt modelId="{4957D940-B3E9-4AA8-AA8D-03428D462FE8}" type="pres">
      <dgm:prSet presAssocID="{3978FD4D-8F8F-44A4-9463-B60EEC1ED4F7}" presName="rootText" presStyleLbl="node2" presStyleIdx="2" presStyleCnt="8" custLinFactX="200000" custLinFactNeighborX="291594" custLinFactNeighborY="35824">
        <dgm:presLayoutVars>
          <dgm:chPref val="3"/>
        </dgm:presLayoutVars>
      </dgm:prSet>
      <dgm:spPr/>
    </dgm:pt>
    <dgm:pt modelId="{991C4D63-0FFB-4350-AD23-25144C6BA9E9}" type="pres">
      <dgm:prSet presAssocID="{3978FD4D-8F8F-44A4-9463-B60EEC1ED4F7}" presName="rootConnector" presStyleLbl="node2" presStyleIdx="2" presStyleCnt="8"/>
      <dgm:spPr/>
    </dgm:pt>
    <dgm:pt modelId="{F5F870FD-0A2B-4B2D-939C-655D81E2F151}" type="pres">
      <dgm:prSet presAssocID="{3978FD4D-8F8F-44A4-9463-B60EEC1ED4F7}" presName="hierChild4" presStyleCnt="0"/>
      <dgm:spPr/>
    </dgm:pt>
    <dgm:pt modelId="{16330AB5-4E59-4582-B234-36EB9379A56E}" type="pres">
      <dgm:prSet presAssocID="{3978FD4D-8F8F-44A4-9463-B60EEC1ED4F7}" presName="hierChild5" presStyleCnt="0"/>
      <dgm:spPr/>
    </dgm:pt>
    <dgm:pt modelId="{935C8A5A-D797-452F-8A44-B31940C30A3B}" type="pres">
      <dgm:prSet presAssocID="{513B0761-FE9E-41FF-AC8C-D3C176B2FCB5}" presName="Name37" presStyleLbl="parChTrans1D2" presStyleIdx="3" presStyleCnt="8"/>
      <dgm:spPr/>
    </dgm:pt>
    <dgm:pt modelId="{A2EDC181-2977-4590-A06C-C07E577ABE7D}" type="pres">
      <dgm:prSet presAssocID="{11A7A476-C36E-4DFF-8AB1-C8EBA03C95A8}" presName="hierRoot2" presStyleCnt="0">
        <dgm:presLayoutVars>
          <dgm:hierBranch val="init"/>
        </dgm:presLayoutVars>
      </dgm:prSet>
      <dgm:spPr/>
    </dgm:pt>
    <dgm:pt modelId="{A9DC4094-04E5-42A5-A870-5105C55D166A}" type="pres">
      <dgm:prSet presAssocID="{11A7A476-C36E-4DFF-8AB1-C8EBA03C95A8}" presName="rootComposite" presStyleCnt="0"/>
      <dgm:spPr/>
    </dgm:pt>
    <dgm:pt modelId="{E2D98236-33CB-4B1B-898F-A582720C6E62}" type="pres">
      <dgm:prSet presAssocID="{11A7A476-C36E-4DFF-8AB1-C8EBA03C95A8}" presName="rootText" presStyleLbl="node2" presStyleIdx="3" presStyleCnt="8" custLinFactX="66103" custLinFactY="40850" custLinFactNeighborX="100000" custLinFactNeighborY="100000">
        <dgm:presLayoutVars>
          <dgm:chPref val="3"/>
        </dgm:presLayoutVars>
      </dgm:prSet>
      <dgm:spPr/>
    </dgm:pt>
    <dgm:pt modelId="{509C5411-886E-4B01-8447-BD217ADF17BC}" type="pres">
      <dgm:prSet presAssocID="{11A7A476-C36E-4DFF-8AB1-C8EBA03C95A8}" presName="rootConnector" presStyleLbl="node2" presStyleIdx="3" presStyleCnt="8"/>
      <dgm:spPr/>
    </dgm:pt>
    <dgm:pt modelId="{7B350D7E-AE73-4EA0-824C-BED5BB62F00B}" type="pres">
      <dgm:prSet presAssocID="{11A7A476-C36E-4DFF-8AB1-C8EBA03C95A8}" presName="hierChild4" presStyleCnt="0"/>
      <dgm:spPr/>
    </dgm:pt>
    <dgm:pt modelId="{274FC164-6992-4B45-9B36-6175D16C3D9B}" type="pres">
      <dgm:prSet presAssocID="{11A7A476-C36E-4DFF-8AB1-C8EBA03C95A8}" presName="hierChild5" presStyleCnt="0"/>
      <dgm:spPr/>
    </dgm:pt>
    <dgm:pt modelId="{45D2FC8B-6443-425D-BE01-98EE8DA90B2B}" type="pres">
      <dgm:prSet presAssocID="{DFF5C439-15BF-4F0C-92D2-AB007B61C0C9}" presName="Name37" presStyleLbl="parChTrans1D2" presStyleIdx="4" presStyleCnt="8"/>
      <dgm:spPr/>
    </dgm:pt>
    <dgm:pt modelId="{0997117E-0438-4A99-B4F8-2091BCF8FE7E}" type="pres">
      <dgm:prSet presAssocID="{BF586C5A-D370-4C21-AB6D-20C40A7DF5C5}" presName="hierRoot2" presStyleCnt="0">
        <dgm:presLayoutVars>
          <dgm:hierBranch val="init"/>
        </dgm:presLayoutVars>
      </dgm:prSet>
      <dgm:spPr/>
    </dgm:pt>
    <dgm:pt modelId="{047B37D5-0E9C-40E0-A838-C3462C2FDF11}" type="pres">
      <dgm:prSet presAssocID="{BF586C5A-D370-4C21-AB6D-20C40A7DF5C5}" presName="rootComposite" presStyleCnt="0"/>
      <dgm:spPr/>
    </dgm:pt>
    <dgm:pt modelId="{F1E15894-17FE-4E4E-B9E1-3E741EC2844C}" type="pres">
      <dgm:prSet presAssocID="{BF586C5A-D370-4C21-AB6D-20C40A7DF5C5}" presName="rootText" presStyleLbl="node2" presStyleIdx="4" presStyleCnt="8" custLinFactX="153092" custLinFactY="81903" custLinFactNeighborX="200000" custLinFactNeighborY="100000">
        <dgm:presLayoutVars>
          <dgm:chPref val="3"/>
        </dgm:presLayoutVars>
      </dgm:prSet>
      <dgm:spPr/>
    </dgm:pt>
    <dgm:pt modelId="{CBB2E009-2023-4FDE-86D9-4AD74F7602FF}" type="pres">
      <dgm:prSet presAssocID="{BF586C5A-D370-4C21-AB6D-20C40A7DF5C5}" presName="rootConnector" presStyleLbl="node2" presStyleIdx="4" presStyleCnt="8"/>
      <dgm:spPr/>
    </dgm:pt>
    <dgm:pt modelId="{6C9D485B-7887-42BA-829C-2CB01333B058}" type="pres">
      <dgm:prSet presAssocID="{BF586C5A-D370-4C21-AB6D-20C40A7DF5C5}" presName="hierChild4" presStyleCnt="0"/>
      <dgm:spPr/>
    </dgm:pt>
    <dgm:pt modelId="{79F0D466-19A0-4ED5-A753-5866E853F136}" type="pres">
      <dgm:prSet presAssocID="{BF586C5A-D370-4C21-AB6D-20C40A7DF5C5}" presName="hierChild5" presStyleCnt="0"/>
      <dgm:spPr/>
    </dgm:pt>
    <dgm:pt modelId="{96C1D049-D146-4991-893B-C8B83A9650A1}" type="pres">
      <dgm:prSet presAssocID="{725DA3A2-8226-4951-AD16-A5D5C09AF179}" presName="Name37" presStyleLbl="parChTrans1D2" presStyleIdx="5" presStyleCnt="8"/>
      <dgm:spPr/>
    </dgm:pt>
    <dgm:pt modelId="{1E2B746E-380B-4F06-B24E-F59B65992140}" type="pres">
      <dgm:prSet presAssocID="{91A86E07-9D94-4969-B297-D256F0AFA0A6}" presName="hierRoot2" presStyleCnt="0">
        <dgm:presLayoutVars>
          <dgm:hierBranch val="init"/>
        </dgm:presLayoutVars>
      </dgm:prSet>
      <dgm:spPr/>
    </dgm:pt>
    <dgm:pt modelId="{2291668B-8446-483A-85ED-CCE914DFF29E}" type="pres">
      <dgm:prSet presAssocID="{91A86E07-9D94-4969-B297-D256F0AFA0A6}" presName="rootComposite" presStyleCnt="0"/>
      <dgm:spPr/>
    </dgm:pt>
    <dgm:pt modelId="{7F60B223-1008-4792-8734-01CB61B0F85A}" type="pres">
      <dgm:prSet presAssocID="{91A86E07-9D94-4969-B297-D256F0AFA0A6}" presName="rootText" presStyleLbl="node2" presStyleIdx="5" presStyleCnt="8" custLinFactY="100000" custLinFactNeighborX="1686" custLinFactNeighborY="163115">
        <dgm:presLayoutVars>
          <dgm:chPref val="3"/>
        </dgm:presLayoutVars>
      </dgm:prSet>
      <dgm:spPr/>
    </dgm:pt>
    <dgm:pt modelId="{A77797CA-1CD7-41D2-8319-B41C198BED3E}" type="pres">
      <dgm:prSet presAssocID="{91A86E07-9D94-4969-B297-D256F0AFA0A6}" presName="rootConnector" presStyleLbl="node2" presStyleIdx="5" presStyleCnt="8"/>
      <dgm:spPr/>
    </dgm:pt>
    <dgm:pt modelId="{9C55C3DE-D117-487C-9286-19A7AEEEE263}" type="pres">
      <dgm:prSet presAssocID="{91A86E07-9D94-4969-B297-D256F0AFA0A6}" presName="hierChild4" presStyleCnt="0"/>
      <dgm:spPr/>
    </dgm:pt>
    <dgm:pt modelId="{AB0EFE12-4CEB-407C-A11B-1DAA32E5B78F}" type="pres">
      <dgm:prSet presAssocID="{91A86E07-9D94-4969-B297-D256F0AFA0A6}" presName="hierChild5" presStyleCnt="0"/>
      <dgm:spPr/>
    </dgm:pt>
    <dgm:pt modelId="{6A45B353-AC6C-4B8F-B53B-4C1C8E558E0C}" type="pres">
      <dgm:prSet presAssocID="{958868C9-FB9A-46F1-9A35-5971FABD71A4}" presName="Name37" presStyleLbl="parChTrans1D2" presStyleIdx="6" presStyleCnt="8"/>
      <dgm:spPr/>
    </dgm:pt>
    <dgm:pt modelId="{BCF6A928-2879-478F-93D7-FE6525B5835A}" type="pres">
      <dgm:prSet presAssocID="{F692E05E-6DB0-4EBA-BD83-9D00F1F3006C}" presName="hierRoot2" presStyleCnt="0">
        <dgm:presLayoutVars>
          <dgm:hierBranch val="init"/>
        </dgm:presLayoutVars>
      </dgm:prSet>
      <dgm:spPr/>
    </dgm:pt>
    <dgm:pt modelId="{50EF8276-A866-4C25-A2A3-456129955EE3}" type="pres">
      <dgm:prSet presAssocID="{F692E05E-6DB0-4EBA-BD83-9D00F1F3006C}" presName="rootComposite" presStyleCnt="0"/>
      <dgm:spPr/>
    </dgm:pt>
    <dgm:pt modelId="{86E9DAFE-258C-457C-ADD0-6D77DF32B42E}" type="pres">
      <dgm:prSet presAssocID="{F692E05E-6DB0-4EBA-BD83-9D00F1F3006C}" presName="rootText" presStyleLbl="node2" presStyleIdx="6" presStyleCnt="8" custLinFactY="100000" custLinFactNeighborX="2468" custLinFactNeighborY="140648">
        <dgm:presLayoutVars>
          <dgm:chPref val="3"/>
        </dgm:presLayoutVars>
      </dgm:prSet>
      <dgm:spPr/>
    </dgm:pt>
    <dgm:pt modelId="{0D99ADEF-3CD3-42B9-B4CE-EB11645B5C9D}" type="pres">
      <dgm:prSet presAssocID="{F692E05E-6DB0-4EBA-BD83-9D00F1F3006C}" presName="rootConnector" presStyleLbl="node2" presStyleIdx="6" presStyleCnt="8"/>
      <dgm:spPr/>
    </dgm:pt>
    <dgm:pt modelId="{9F149A0C-95D9-44A0-B23E-ADF09F03EC2F}" type="pres">
      <dgm:prSet presAssocID="{F692E05E-6DB0-4EBA-BD83-9D00F1F3006C}" presName="hierChild4" presStyleCnt="0"/>
      <dgm:spPr/>
    </dgm:pt>
    <dgm:pt modelId="{A17E2601-AED8-45D6-9BFD-E82AE6281A1E}" type="pres">
      <dgm:prSet presAssocID="{F692E05E-6DB0-4EBA-BD83-9D00F1F3006C}" presName="hierChild5" presStyleCnt="0"/>
      <dgm:spPr/>
    </dgm:pt>
    <dgm:pt modelId="{B77ACE24-C42F-486E-B872-150A35BBB793}" type="pres">
      <dgm:prSet presAssocID="{50640271-162B-42A3-BA40-611548B980E2}" presName="Name37" presStyleLbl="parChTrans1D2" presStyleIdx="7" presStyleCnt="8"/>
      <dgm:spPr/>
    </dgm:pt>
    <dgm:pt modelId="{C181EBAB-1844-4A4C-B3D5-EF4669CD03B6}" type="pres">
      <dgm:prSet presAssocID="{68052A51-E846-4BEA-9B87-6A987B1C7793}" presName="hierRoot2" presStyleCnt="0">
        <dgm:presLayoutVars>
          <dgm:hierBranch val="init"/>
        </dgm:presLayoutVars>
      </dgm:prSet>
      <dgm:spPr/>
    </dgm:pt>
    <dgm:pt modelId="{07E65DFC-96AE-4D53-808C-1009809A906F}" type="pres">
      <dgm:prSet presAssocID="{68052A51-E846-4BEA-9B87-6A987B1C7793}" presName="rootComposite" presStyleCnt="0"/>
      <dgm:spPr/>
    </dgm:pt>
    <dgm:pt modelId="{ECC4384A-4E8F-4BC0-B760-0BDA4CE24037}" type="pres">
      <dgm:prSet presAssocID="{68052A51-E846-4BEA-9B87-6A987B1C7793}" presName="rootText" presStyleLbl="node2" presStyleIdx="7" presStyleCnt="8">
        <dgm:presLayoutVars>
          <dgm:chPref val="3"/>
        </dgm:presLayoutVars>
      </dgm:prSet>
      <dgm:spPr/>
    </dgm:pt>
    <dgm:pt modelId="{27FA44CC-841E-4D45-AEDF-F30B83D3559F}" type="pres">
      <dgm:prSet presAssocID="{68052A51-E846-4BEA-9B87-6A987B1C7793}" presName="rootConnector" presStyleLbl="node2" presStyleIdx="7" presStyleCnt="8"/>
      <dgm:spPr/>
    </dgm:pt>
    <dgm:pt modelId="{79195BF8-0A46-465F-AA20-15E4001AC0AF}" type="pres">
      <dgm:prSet presAssocID="{68052A51-E846-4BEA-9B87-6A987B1C7793}" presName="hierChild4" presStyleCnt="0"/>
      <dgm:spPr/>
    </dgm:pt>
    <dgm:pt modelId="{82883A3B-63BF-47EB-B94C-098A7505418C}" type="pres">
      <dgm:prSet presAssocID="{68052A51-E846-4BEA-9B87-6A987B1C7793}" presName="hierChild5" presStyleCnt="0"/>
      <dgm:spPr/>
    </dgm:pt>
    <dgm:pt modelId="{CD6E83C2-AD7C-4279-895B-8B9B78832591}" type="pres">
      <dgm:prSet presAssocID="{6096C857-BD74-4355-A83E-267507DF9B9E}" presName="hierChild3" presStyleCnt="0"/>
      <dgm:spPr/>
    </dgm:pt>
  </dgm:ptLst>
  <dgm:cxnLst>
    <dgm:cxn modelId="{0B3E8D02-0B2B-4DB1-BFBD-35245152B4B5}" type="presOf" srcId="{513B0761-FE9E-41FF-AC8C-D3C176B2FCB5}" destId="{935C8A5A-D797-452F-8A44-B31940C30A3B}" srcOrd="0" destOrd="0" presId="urn:microsoft.com/office/officeart/2005/8/layout/orgChart1"/>
    <dgm:cxn modelId="{26C11705-5936-4215-AD60-AC60D1228BE3}" type="presOf" srcId="{725DA3A2-8226-4951-AD16-A5D5C09AF179}" destId="{96C1D049-D146-4991-893B-C8B83A9650A1}" srcOrd="0" destOrd="0" presId="urn:microsoft.com/office/officeart/2005/8/layout/orgChart1"/>
    <dgm:cxn modelId="{18F20007-03C9-4F0A-85E9-0DF2EDDE57F5}" type="presOf" srcId="{8269EEB6-EDF0-4E94-A3DB-367AF297DF06}" destId="{1085D149-96BC-42B0-8E36-F8D31E55F0C6}" srcOrd="0" destOrd="0" presId="urn:microsoft.com/office/officeart/2005/8/layout/orgChart1"/>
    <dgm:cxn modelId="{9D87E60A-C1A4-42A8-B610-448A4C85B467}" srcId="{6096C857-BD74-4355-A83E-267507DF9B9E}" destId="{786E24BD-664D-4EDD-971F-4AD860570948}" srcOrd="0" destOrd="0" parTransId="{870B030D-4CED-427F-A5A6-D11987A8372B}" sibTransId="{EB60753A-3873-4129-A753-B9AEB1C58442}"/>
    <dgm:cxn modelId="{6055E60C-9644-4F88-8786-BCF8D0427F1F}" srcId="{6C8CAEB4-337A-450D-BC24-EEB25958B276}" destId="{6096C857-BD74-4355-A83E-267507DF9B9E}" srcOrd="1" destOrd="0" parTransId="{AF0ADDFF-B62F-4AC2-8664-74F35DFF1C2B}" sibTransId="{9C469E7B-6483-48F5-95E1-43E1729E03A5}"/>
    <dgm:cxn modelId="{CDCA3E13-2CE5-4CB3-8ABF-6AADA12E729F}" type="presOf" srcId="{3978FD4D-8F8F-44A4-9463-B60EEC1ED4F7}" destId="{4957D940-B3E9-4AA8-AA8D-03428D462FE8}" srcOrd="0" destOrd="0" presId="urn:microsoft.com/office/officeart/2005/8/layout/orgChart1"/>
    <dgm:cxn modelId="{19030523-2B8F-45B3-8F3D-D991E35F86F9}" srcId="{6096C857-BD74-4355-A83E-267507DF9B9E}" destId="{11A7A476-C36E-4DFF-8AB1-C8EBA03C95A8}" srcOrd="2" destOrd="0" parTransId="{513B0761-FE9E-41FF-AC8C-D3C176B2FCB5}" sibTransId="{351E05F5-D8FB-478E-A89A-31A4A896E54E}"/>
    <dgm:cxn modelId="{29E32528-6C7B-407D-B2E4-229022270264}" srcId="{2EF33E09-227A-452D-92B5-5620A8BACF71}" destId="{1C17CFBC-DACF-4CFA-9680-09E88D8A11B6}" srcOrd="0" destOrd="0" parTransId="{9367031A-E977-4775-80E7-C62B28F466F8}" sibTransId="{86C1AB54-C35D-4133-99CE-886063E433D3}"/>
    <dgm:cxn modelId="{7EDB392B-220E-4DA0-9E2F-F93AC565C9D7}" type="presOf" srcId="{3978FD4D-8F8F-44A4-9463-B60EEC1ED4F7}" destId="{991C4D63-0FFB-4350-AD23-25144C6BA9E9}" srcOrd="1" destOrd="0" presId="urn:microsoft.com/office/officeart/2005/8/layout/orgChart1"/>
    <dgm:cxn modelId="{8C56FE37-491F-48A5-9BDB-456D1C44F1B6}" type="presOf" srcId="{6096C857-BD74-4355-A83E-267507DF9B9E}" destId="{65CBAE10-EB70-423E-B14D-2FA5EDA38AEA}" srcOrd="1" destOrd="0" presId="urn:microsoft.com/office/officeart/2005/8/layout/orgChart1"/>
    <dgm:cxn modelId="{1E1EBF3B-22A8-463C-ADC6-5479533EA077}" type="presOf" srcId="{F7A25E1A-2688-4035-950A-B6FBDB942C2C}" destId="{DF1DBFBC-FB1C-4D6A-A099-756478315D86}" srcOrd="0" destOrd="0" presId="urn:microsoft.com/office/officeart/2005/8/layout/orgChart1"/>
    <dgm:cxn modelId="{A322D661-5060-4F54-9712-7562B5C8ABFF}" type="presOf" srcId="{2EF33E09-227A-452D-92B5-5620A8BACF71}" destId="{0F347C00-CDC3-40FD-AAEC-912FCC0C7E13}" srcOrd="0" destOrd="0" presId="urn:microsoft.com/office/officeart/2005/8/layout/orgChart1"/>
    <dgm:cxn modelId="{D7EC1765-BBB3-4C3E-AE94-AD1E970BF343}" srcId="{075B3932-B72D-4BB8-8093-F367174B38C8}" destId="{AD0EFE27-0748-4227-A29F-3F0AF55C7C63}" srcOrd="0" destOrd="0" parTransId="{09774756-6F47-423A-B0F7-C60BB98B0297}" sibTransId="{95E8BC7D-1CEA-4A67-8D21-6B0D31FB4D33}"/>
    <dgm:cxn modelId="{E3A0B849-A034-4C93-8188-B723E6B42CF1}" type="presOf" srcId="{AD0EFE27-0748-4227-A29F-3F0AF55C7C63}" destId="{9221B746-EFB1-4850-8A73-5FBB31674025}" srcOrd="0" destOrd="0" presId="urn:microsoft.com/office/officeart/2005/8/layout/orgChart1"/>
    <dgm:cxn modelId="{9A384C6E-F14E-405D-AC99-9A7C43FC5D2C}" type="presOf" srcId="{786E24BD-664D-4EDD-971F-4AD860570948}" destId="{66C7E0C2-0E93-4CD5-9E7F-1EBD59CA565C}" srcOrd="1" destOrd="0" presId="urn:microsoft.com/office/officeart/2005/8/layout/orgChart1"/>
    <dgm:cxn modelId="{8B48D14E-B131-49B4-A622-1F3162A05646}" type="presOf" srcId="{11A7A476-C36E-4DFF-8AB1-C8EBA03C95A8}" destId="{509C5411-886E-4B01-8447-BD217ADF17BC}" srcOrd="1" destOrd="0" presId="urn:microsoft.com/office/officeart/2005/8/layout/orgChart1"/>
    <dgm:cxn modelId="{6C1FBE71-B43E-482A-B4E6-A2BA6C48E76B}" type="presOf" srcId="{68052A51-E846-4BEA-9B87-6A987B1C7793}" destId="{ECC4384A-4E8F-4BC0-B760-0BDA4CE24037}" srcOrd="0" destOrd="0" presId="urn:microsoft.com/office/officeart/2005/8/layout/orgChart1"/>
    <dgm:cxn modelId="{BCF0DA53-CB64-4AC0-A174-5E6571919938}" type="presOf" srcId="{6C8CAEB4-337A-450D-BC24-EEB25958B276}" destId="{E2CD6FB9-E7D6-4B44-AA74-36115D9085E1}" srcOrd="0" destOrd="0" presId="urn:microsoft.com/office/officeart/2005/8/layout/orgChart1"/>
    <dgm:cxn modelId="{93DC4454-5299-4EF9-A557-EA855CBFA22F}" type="presOf" srcId="{075B3932-B72D-4BB8-8093-F367174B38C8}" destId="{07E27949-4C55-49FE-944A-E319C32B08F8}" srcOrd="0" destOrd="0" presId="urn:microsoft.com/office/officeart/2005/8/layout/orgChart1"/>
    <dgm:cxn modelId="{AE5C5974-259C-4CF5-BB0A-9DF147B39E17}" srcId="{6096C857-BD74-4355-A83E-267507DF9B9E}" destId="{91A86E07-9D94-4969-B297-D256F0AFA0A6}" srcOrd="4" destOrd="0" parTransId="{725DA3A2-8226-4951-AD16-A5D5C09AF179}" sibTransId="{11381C54-0830-49EB-858C-C8D8723A1FDB}"/>
    <dgm:cxn modelId="{80940178-4827-4A72-AD83-517F05844B6E}" type="presOf" srcId="{91A86E07-9D94-4969-B297-D256F0AFA0A6}" destId="{A77797CA-1CD7-41D2-8319-B41C198BED3E}" srcOrd="1" destOrd="0" presId="urn:microsoft.com/office/officeart/2005/8/layout/orgChart1"/>
    <dgm:cxn modelId="{6B798A59-BCDC-4350-95FB-65A3D08696BB}" type="presOf" srcId="{DFF5C439-15BF-4F0C-92D2-AB007B61C0C9}" destId="{45D2FC8B-6443-425D-BE01-98EE8DA90B2B}" srcOrd="0" destOrd="0" presId="urn:microsoft.com/office/officeart/2005/8/layout/orgChart1"/>
    <dgm:cxn modelId="{DC7CA67D-F53F-40DD-9E48-5AFF4F2BEE95}" type="presOf" srcId="{958868C9-FB9A-46F1-9A35-5971FABD71A4}" destId="{6A45B353-AC6C-4B8F-B53B-4C1C8E558E0C}" srcOrd="0" destOrd="0" presId="urn:microsoft.com/office/officeart/2005/8/layout/orgChart1"/>
    <dgm:cxn modelId="{700C2985-AA73-4826-A16C-C5FBA26B4087}" type="presOf" srcId="{11A7A476-C36E-4DFF-8AB1-C8EBA03C95A8}" destId="{E2D98236-33CB-4B1B-898F-A582720C6E62}" srcOrd="0" destOrd="0" presId="urn:microsoft.com/office/officeart/2005/8/layout/orgChart1"/>
    <dgm:cxn modelId="{02058F87-8671-48A5-A1AD-3FDF7AC9A60D}" srcId="{6096C857-BD74-4355-A83E-267507DF9B9E}" destId="{F692E05E-6DB0-4EBA-BD83-9D00F1F3006C}" srcOrd="5" destOrd="0" parTransId="{958868C9-FB9A-46F1-9A35-5971FABD71A4}" sibTransId="{92AA07E1-C3B7-4375-B545-B47DA7540675}"/>
    <dgm:cxn modelId="{01EB6A88-F80B-4CC3-BBE2-F25BF0EF1A28}" srcId="{6C8CAEB4-337A-450D-BC24-EEB25958B276}" destId="{075B3932-B72D-4BB8-8093-F367174B38C8}" srcOrd="0" destOrd="0" parTransId="{FACCE5E2-80D8-43D2-8F52-663EAA654D13}" sibTransId="{2E24CB05-18DC-4FEA-9E92-5477760B8891}"/>
    <dgm:cxn modelId="{288C608E-076D-4976-A4B7-DD722B61B060}" type="presOf" srcId="{50640271-162B-42A3-BA40-611548B980E2}" destId="{B77ACE24-C42F-486E-B872-150A35BBB793}" srcOrd="0" destOrd="0" presId="urn:microsoft.com/office/officeart/2005/8/layout/orgChart1"/>
    <dgm:cxn modelId="{236B6797-102C-40D9-8557-0AD52D652384}" type="presOf" srcId="{9367031A-E977-4775-80E7-C62B28F466F8}" destId="{F16C1816-ED50-423B-92D0-0D3945145EC7}" srcOrd="0" destOrd="0" presId="urn:microsoft.com/office/officeart/2005/8/layout/orgChart1"/>
    <dgm:cxn modelId="{88F9C897-F551-4235-AE47-D21D8DA3E383}" type="presOf" srcId="{2EF33E09-227A-452D-92B5-5620A8BACF71}" destId="{2CAF2394-63F1-4BCE-AA57-3A36057BDBD9}" srcOrd="1" destOrd="0" presId="urn:microsoft.com/office/officeart/2005/8/layout/orgChart1"/>
    <dgm:cxn modelId="{42D0B09A-BBAC-414B-BF2C-D3A7E17271D5}" type="presOf" srcId="{1C17CFBC-DACF-4CFA-9680-09E88D8A11B6}" destId="{AD98ACCC-9DF9-4F7F-831F-A8F8D12EA870}" srcOrd="1" destOrd="0" presId="urn:microsoft.com/office/officeart/2005/8/layout/orgChart1"/>
    <dgm:cxn modelId="{C88F1CA5-E6C5-4217-A295-9C3D86942EC6}" type="presOf" srcId="{F692E05E-6DB0-4EBA-BD83-9D00F1F3006C}" destId="{86E9DAFE-258C-457C-ADD0-6D77DF32B42E}" srcOrd="0" destOrd="0" presId="urn:microsoft.com/office/officeart/2005/8/layout/orgChart1"/>
    <dgm:cxn modelId="{A325E5B3-FF4C-42E1-83F4-33BEDA243D98}" srcId="{AD0EFE27-0748-4227-A29F-3F0AF55C7C63}" destId="{2EF33E09-227A-452D-92B5-5620A8BACF71}" srcOrd="0" destOrd="0" parTransId="{F7A25E1A-2688-4035-950A-B6FBDB942C2C}" sibTransId="{A7FCEA0E-960C-4D85-B755-3A42406256B9}"/>
    <dgm:cxn modelId="{DD9B0FB8-52B7-4810-80E1-54ABCBFEB5E2}" type="presOf" srcId="{786E24BD-664D-4EDD-971F-4AD860570948}" destId="{B210CFC7-D323-433E-B5FB-549CA2706174}" srcOrd="0" destOrd="0" presId="urn:microsoft.com/office/officeart/2005/8/layout/orgChart1"/>
    <dgm:cxn modelId="{82BF3ABA-0B96-4C73-B88D-0F77DE93E2FA}" type="presOf" srcId="{91A86E07-9D94-4969-B297-D256F0AFA0A6}" destId="{7F60B223-1008-4792-8734-01CB61B0F85A}" srcOrd="0" destOrd="0" presId="urn:microsoft.com/office/officeart/2005/8/layout/orgChart1"/>
    <dgm:cxn modelId="{11039FCB-F922-4584-9EC5-C72ECAD11EBB}" srcId="{6096C857-BD74-4355-A83E-267507DF9B9E}" destId="{68052A51-E846-4BEA-9B87-6A987B1C7793}" srcOrd="6" destOrd="0" parTransId="{50640271-162B-42A3-BA40-611548B980E2}" sibTransId="{FA1FA460-ADAC-49C0-854D-02D669860960}"/>
    <dgm:cxn modelId="{36D5EDD0-EC0C-4E0E-8035-242B3BA4B134}" type="presOf" srcId="{075B3932-B72D-4BB8-8093-F367174B38C8}" destId="{EA5CD6D0-8E14-48BF-9A62-352214B748D6}" srcOrd="1" destOrd="0" presId="urn:microsoft.com/office/officeart/2005/8/layout/orgChart1"/>
    <dgm:cxn modelId="{DA9AEEDD-68D1-4474-8C2E-E466BF3D5972}" type="presOf" srcId="{BF586C5A-D370-4C21-AB6D-20C40A7DF5C5}" destId="{CBB2E009-2023-4FDE-86D9-4AD74F7602FF}" srcOrd="1" destOrd="0" presId="urn:microsoft.com/office/officeart/2005/8/layout/orgChart1"/>
    <dgm:cxn modelId="{083206DF-729D-4400-B31E-554D856B78C8}" srcId="{6096C857-BD74-4355-A83E-267507DF9B9E}" destId="{BF586C5A-D370-4C21-AB6D-20C40A7DF5C5}" srcOrd="3" destOrd="0" parTransId="{DFF5C439-15BF-4F0C-92D2-AB007B61C0C9}" sibTransId="{F3A4C57C-819E-48C6-9843-7ECB871AC9C3}"/>
    <dgm:cxn modelId="{50427DE1-1365-4870-BAA8-5F5310F6DE9C}" type="presOf" srcId="{AD0EFE27-0748-4227-A29F-3F0AF55C7C63}" destId="{397B280D-E934-4457-A6DE-3C8E6DB53881}" srcOrd="1" destOrd="0" presId="urn:microsoft.com/office/officeart/2005/8/layout/orgChart1"/>
    <dgm:cxn modelId="{6675C3E4-2263-4BAA-8B62-ECA2A2DD9FA4}" type="presOf" srcId="{09774756-6F47-423A-B0F7-C60BB98B0297}" destId="{0F291F5C-C994-4812-8DE5-FAF529FCA278}" srcOrd="0" destOrd="0" presId="urn:microsoft.com/office/officeart/2005/8/layout/orgChart1"/>
    <dgm:cxn modelId="{458A02E8-1735-4011-8E24-3B2B46463941}" type="presOf" srcId="{68052A51-E846-4BEA-9B87-6A987B1C7793}" destId="{27FA44CC-841E-4D45-AEDF-F30B83D3559F}" srcOrd="1" destOrd="0" presId="urn:microsoft.com/office/officeart/2005/8/layout/orgChart1"/>
    <dgm:cxn modelId="{F500DDE8-1CE8-446F-8070-3A842835D1C6}" type="presOf" srcId="{870B030D-4CED-427F-A5A6-D11987A8372B}" destId="{1C4226A5-46AB-4546-B581-537FA419DB70}" srcOrd="0" destOrd="0" presId="urn:microsoft.com/office/officeart/2005/8/layout/orgChart1"/>
    <dgm:cxn modelId="{D5296BEA-0355-4D75-8357-8CA3FA45C81D}" type="presOf" srcId="{1C17CFBC-DACF-4CFA-9680-09E88D8A11B6}" destId="{F5786098-B926-4A68-B1B0-6E7B3A6FCBE8}" srcOrd="0" destOrd="0" presId="urn:microsoft.com/office/officeart/2005/8/layout/orgChart1"/>
    <dgm:cxn modelId="{C933E4EE-3664-4DFC-A809-7BF202AD8940}" type="presOf" srcId="{BF586C5A-D370-4C21-AB6D-20C40A7DF5C5}" destId="{F1E15894-17FE-4E4E-B9E1-3E741EC2844C}" srcOrd="0" destOrd="0" presId="urn:microsoft.com/office/officeart/2005/8/layout/orgChart1"/>
    <dgm:cxn modelId="{DA799FF4-18DA-410B-9983-578D60705E62}" type="presOf" srcId="{F692E05E-6DB0-4EBA-BD83-9D00F1F3006C}" destId="{0D99ADEF-3CD3-42B9-B4CE-EB11645B5C9D}" srcOrd="1" destOrd="0" presId="urn:microsoft.com/office/officeart/2005/8/layout/orgChart1"/>
    <dgm:cxn modelId="{F703F1F6-1B8C-4EC2-A903-A4D5C623E5CF}" type="presOf" srcId="{6096C857-BD74-4355-A83E-267507DF9B9E}" destId="{8AFA096D-959B-4FFB-80F0-4B0F64C5FABD}" srcOrd="0" destOrd="0" presId="urn:microsoft.com/office/officeart/2005/8/layout/orgChart1"/>
    <dgm:cxn modelId="{D93802FC-E2CE-472C-A6A3-A40FBF772783}" srcId="{6096C857-BD74-4355-A83E-267507DF9B9E}" destId="{3978FD4D-8F8F-44A4-9463-B60EEC1ED4F7}" srcOrd="1" destOrd="0" parTransId="{8269EEB6-EDF0-4E94-A3DB-367AF297DF06}" sibTransId="{C7742604-2DAB-4A35-BCF3-9AE560434327}"/>
    <dgm:cxn modelId="{624A05CD-8BB0-43DA-885F-A2720594313C}" type="presParOf" srcId="{E2CD6FB9-E7D6-4B44-AA74-36115D9085E1}" destId="{D4844D2B-DE06-4A86-B5B9-22A3517E45F5}" srcOrd="0" destOrd="0" presId="urn:microsoft.com/office/officeart/2005/8/layout/orgChart1"/>
    <dgm:cxn modelId="{0F55EC61-0076-47B1-8BC8-54B17BFD637B}" type="presParOf" srcId="{D4844D2B-DE06-4A86-B5B9-22A3517E45F5}" destId="{C3D45AE0-FAD2-4D5E-B713-A03471CEABE9}" srcOrd="0" destOrd="0" presId="urn:microsoft.com/office/officeart/2005/8/layout/orgChart1"/>
    <dgm:cxn modelId="{CCD2FD06-25C8-4E69-A902-AF0C24047976}" type="presParOf" srcId="{C3D45AE0-FAD2-4D5E-B713-A03471CEABE9}" destId="{07E27949-4C55-49FE-944A-E319C32B08F8}" srcOrd="0" destOrd="0" presId="urn:microsoft.com/office/officeart/2005/8/layout/orgChart1"/>
    <dgm:cxn modelId="{B0CCFD57-330E-4A9B-B77E-81F8EEAE57E9}" type="presParOf" srcId="{C3D45AE0-FAD2-4D5E-B713-A03471CEABE9}" destId="{EA5CD6D0-8E14-48BF-9A62-352214B748D6}" srcOrd="1" destOrd="0" presId="urn:microsoft.com/office/officeart/2005/8/layout/orgChart1"/>
    <dgm:cxn modelId="{E507EDA7-09DA-42E4-A226-E7C0B580F8C4}" type="presParOf" srcId="{D4844D2B-DE06-4A86-B5B9-22A3517E45F5}" destId="{A9F1FAD4-FF9C-4CDC-84A7-698F340927C1}" srcOrd="1" destOrd="0" presId="urn:microsoft.com/office/officeart/2005/8/layout/orgChart1"/>
    <dgm:cxn modelId="{E07F1B11-2EFC-4313-A658-B24615DE7991}" type="presParOf" srcId="{A9F1FAD4-FF9C-4CDC-84A7-698F340927C1}" destId="{0F291F5C-C994-4812-8DE5-FAF529FCA278}" srcOrd="0" destOrd="0" presId="urn:microsoft.com/office/officeart/2005/8/layout/orgChart1"/>
    <dgm:cxn modelId="{79445714-9CE7-471C-8E86-260DBD440C16}" type="presParOf" srcId="{A9F1FAD4-FF9C-4CDC-84A7-698F340927C1}" destId="{627F49A8-A77C-4F3B-A4FC-D899C10F37F2}" srcOrd="1" destOrd="0" presId="urn:microsoft.com/office/officeart/2005/8/layout/orgChart1"/>
    <dgm:cxn modelId="{59B94CD8-ECE9-4141-99D6-C7CB41023F2A}" type="presParOf" srcId="{627F49A8-A77C-4F3B-A4FC-D899C10F37F2}" destId="{175BBA64-DD47-4516-9BEB-EA8E5E6BC3D5}" srcOrd="0" destOrd="0" presId="urn:microsoft.com/office/officeart/2005/8/layout/orgChart1"/>
    <dgm:cxn modelId="{DC4A5966-7B27-4CC5-8012-87CF8AAD87A3}" type="presParOf" srcId="{175BBA64-DD47-4516-9BEB-EA8E5E6BC3D5}" destId="{9221B746-EFB1-4850-8A73-5FBB31674025}" srcOrd="0" destOrd="0" presId="urn:microsoft.com/office/officeart/2005/8/layout/orgChart1"/>
    <dgm:cxn modelId="{3DD6D52F-62BE-4808-9323-C18ABD00712D}" type="presParOf" srcId="{175BBA64-DD47-4516-9BEB-EA8E5E6BC3D5}" destId="{397B280D-E934-4457-A6DE-3C8E6DB53881}" srcOrd="1" destOrd="0" presId="urn:microsoft.com/office/officeart/2005/8/layout/orgChart1"/>
    <dgm:cxn modelId="{81C59DDD-B9D4-4299-98B1-C3B6A880261F}" type="presParOf" srcId="{627F49A8-A77C-4F3B-A4FC-D899C10F37F2}" destId="{952CADAE-5183-4600-B250-7CE78A02F0B6}" srcOrd="1" destOrd="0" presId="urn:microsoft.com/office/officeart/2005/8/layout/orgChart1"/>
    <dgm:cxn modelId="{A966E480-4F32-4C9A-9969-9B18DC7E27DF}" type="presParOf" srcId="{952CADAE-5183-4600-B250-7CE78A02F0B6}" destId="{DF1DBFBC-FB1C-4D6A-A099-756478315D86}" srcOrd="0" destOrd="0" presId="urn:microsoft.com/office/officeart/2005/8/layout/orgChart1"/>
    <dgm:cxn modelId="{69AFBA79-9A38-4645-BC88-D731D506583A}" type="presParOf" srcId="{952CADAE-5183-4600-B250-7CE78A02F0B6}" destId="{0E7FD12E-F0FF-46AE-8001-DA6A920658A6}" srcOrd="1" destOrd="0" presId="urn:microsoft.com/office/officeart/2005/8/layout/orgChart1"/>
    <dgm:cxn modelId="{50A8D8D2-0055-4B72-9FD0-FAE1F0869BE3}" type="presParOf" srcId="{0E7FD12E-F0FF-46AE-8001-DA6A920658A6}" destId="{0DFBEC7A-9C6D-4877-8516-2CE3739A0E9F}" srcOrd="0" destOrd="0" presId="urn:microsoft.com/office/officeart/2005/8/layout/orgChart1"/>
    <dgm:cxn modelId="{D668B4C8-2FEB-46AF-8091-4ECCD7CB2171}" type="presParOf" srcId="{0DFBEC7A-9C6D-4877-8516-2CE3739A0E9F}" destId="{0F347C00-CDC3-40FD-AAEC-912FCC0C7E13}" srcOrd="0" destOrd="0" presId="urn:microsoft.com/office/officeart/2005/8/layout/orgChart1"/>
    <dgm:cxn modelId="{F7ECA5C5-D11B-4661-BAD0-B868EAFB7C14}" type="presParOf" srcId="{0DFBEC7A-9C6D-4877-8516-2CE3739A0E9F}" destId="{2CAF2394-63F1-4BCE-AA57-3A36057BDBD9}" srcOrd="1" destOrd="0" presId="urn:microsoft.com/office/officeart/2005/8/layout/orgChart1"/>
    <dgm:cxn modelId="{F096790A-7115-4AAE-9E44-CE506F3D1891}" type="presParOf" srcId="{0E7FD12E-F0FF-46AE-8001-DA6A920658A6}" destId="{70D48C4F-49FE-4DAF-AD0B-7A4060B758A1}" srcOrd="1" destOrd="0" presId="urn:microsoft.com/office/officeart/2005/8/layout/orgChart1"/>
    <dgm:cxn modelId="{56792854-65E0-41F1-9E95-C399B5E48656}" type="presParOf" srcId="{70D48C4F-49FE-4DAF-AD0B-7A4060B758A1}" destId="{F16C1816-ED50-423B-92D0-0D3945145EC7}" srcOrd="0" destOrd="0" presId="urn:microsoft.com/office/officeart/2005/8/layout/orgChart1"/>
    <dgm:cxn modelId="{B3E3E116-4C6C-457B-A0F1-DD6C2973B8D9}" type="presParOf" srcId="{70D48C4F-49FE-4DAF-AD0B-7A4060B758A1}" destId="{3C515722-417D-4104-BB71-E2D28C7EF639}" srcOrd="1" destOrd="0" presId="urn:microsoft.com/office/officeart/2005/8/layout/orgChart1"/>
    <dgm:cxn modelId="{140D5DE2-5B71-41F8-90BE-9597F40117E6}" type="presParOf" srcId="{3C515722-417D-4104-BB71-E2D28C7EF639}" destId="{CC978E1E-404F-4B0D-8C92-2AF7FEEE128C}" srcOrd="0" destOrd="0" presId="urn:microsoft.com/office/officeart/2005/8/layout/orgChart1"/>
    <dgm:cxn modelId="{CC7D6A98-9935-4223-B9D0-FD829C6F2692}" type="presParOf" srcId="{CC978E1E-404F-4B0D-8C92-2AF7FEEE128C}" destId="{F5786098-B926-4A68-B1B0-6E7B3A6FCBE8}" srcOrd="0" destOrd="0" presId="urn:microsoft.com/office/officeart/2005/8/layout/orgChart1"/>
    <dgm:cxn modelId="{B8636F29-51DC-4CFF-9DAA-42921C98E434}" type="presParOf" srcId="{CC978E1E-404F-4B0D-8C92-2AF7FEEE128C}" destId="{AD98ACCC-9DF9-4F7F-831F-A8F8D12EA870}" srcOrd="1" destOrd="0" presId="urn:microsoft.com/office/officeart/2005/8/layout/orgChart1"/>
    <dgm:cxn modelId="{A55DAA4C-413B-4E66-9787-988666ACD925}" type="presParOf" srcId="{3C515722-417D-4104-BB71-E2D28C7EF639}" destId="{218E9D54-6EF6-4687-9C1B-45EB2577260B}" srcOrd="1" destOrd="0" presId="urn:microsoft.com/office/officeart/2005/8/layout/orgChart1"/>
    <dgm:cxn modelId="{51C39C1F-7EBD-4EA5-A69A-0C8442C810F4}" type="presParOf" srcId="{3C515722-417D-4104-BB71-E2D28C7EF639}" destId="{D0B0F0DA-CDA3-4320-B08E-07149ACB074D}" srcOrd="2" destOrd="0" presId="urn:microsoft.com/office/officeart/2005/8/layout/orgChart1"/>
    <dgm:cxn modelId="{A48DD5AA-4B71-4D23-B495-5F9B39A80B7F}" type="presParOf" srcId="{0E7FD12E-F0FF-46AE-8001-DA6A920658A6}" destId="{50943C3E-E96C-4DAC-9DC1-2BEB2570AFDE}" srcOrd="2" destOrd="0" presId="urn:microsoft.com/office/officeart/2005/8/layout/orgChart1"/>
    <dgm:cxn modelId="{8784E7E2-929A-4DC2-90D4-8C3CE69CB475}" type="presParOf" srcId="{627F49A8-A77C-4F3B-A4FC-D899C10F37F2}" destId="{C0380FBE-6AC1-40D5-BF37-B1D72258E859}" srcOrd="2" destOrd="0" presId="urn:microsoft.com/office/officeart/2005/8/layout/orgChart1"/>
    <dgm:cxn modelId="{FB528CA0-62A0-45A4-B5C2-5670328A079C}" type="presParOf" srcId="{D4844D2B-DE06-4A86-B5B9-22A3517E45F5}" destId="{FF1DB337-7272-4E4B-9B47-75F1CDB97D73}" srcOrd="2" destOrd="0" presId="urn:microsoft.com/office/officeart/2005/8/layout/orgChart1"/>
    <dgm:cxn modelId="{55B4D2C8-924E-4536-81A8-90E2615C4BD4}" type="presParOf" srcId="{E2CD6FB9-E7D6-4B44-AA74-36115D9085E1}" destId="{534CC6E0-863A-4983-A924-4EAABE8001AE}" srcOrd="1" destOrd="0" presId="urn:microsoft.com/office/officeart/2005/8/layout/orgChart1"/>
    <dgm:cxn modelId="{D1153B32-69B1-46AA-855E-6416B20622BB}" type="presParOf" srcId="{534CC6E0-863A-4983-A924-4EAABE8001AE}" destId="{56220E45-0CEA-48AE-ACDE-1D0BCE1DD172}" srcOrd="0" destOrd="0" presId="urn:microsoft.com/office/officeart/2005/8/layout/orgChart1"/>
    <dgm:cxn modelId="{121D9B65-3084-4700-A4DB-0F6C5A2E4779}" type="presParOf" srcId="{56220E45-0CEA-48AE-ACDE-1D0BCE1DD172}" destId="{8AFA096D-959B-4FFB-80F0-4B0F64C5FABD}" srcOrd="0" destOrd="0" presId="urn:microsoft.com/office/officeart/2005/8/layout/orgChart1"/>
    <dgm:cxn modelId="{351DB4FD-1DAC-444B-A9AD-14E8CC75CFFD}" type="presParOf" srcId="{56220E45-0CEA-48AE-ACDE-1D0BCE1DD172}" destId="{65CBAE10-EB70-423E-B14D-2FA5EDA38AEA}" srcOrd="1" destOrd="0" presId="urn:microsoft.com/office/officeart/2005/8/layout/orgChart1"/>
    <dgm:cxn modelId="{A308A286-A415-464C-AF28-B9885096CD2A}" type="presParOf" srcId="{534CC6E0-863A-4983-A924-4EAABE8001AE}" destId="{96680659-F6A2-491E-A15D-1DC8DCFD9670}" srcOrd="1" destOrd="0" presId="urn:microsoft.com/office/officeart/2005/8/layout/orgChart1"/>
    <dgm:cxn modelId="{2B15C77B-C8D0-407E-838F-61E1970A344C}" type="presParOf" srcId="{96680659-F6A2-491E-A15D-1DC8DCFD9670}" destId="{1C4226A5-46AB-4546-B581-537FA419DB70}" srcOrd="0" destOrd="0" presId="urn:microsoft.com/office/officeart/2005/8/layout/orgChart1"/>
    <dgm:cxn modelId="{4E9BE3B2-1B63-43AA-B95C-4E7A92AE9503}" type="presParOf" srcId="{96680659-F6A2-491E-A15D-1DC8DCFD9670}" destId="{65EAC534-E10D-458B-9F18-D201C85BE372}" srcOrd="1" destOrd="0" presId="urn:microsoft.com/office/officeart/2005/8/layout/orgChart1"/>
    <dgm:cxn modelId="{3A04C8B5-D4B6-4F41-AFE3-D67BC570C2F2}" type="presParOf" srcId="{65EAC534-E10D-458B-9F18-D201C85BE372}" destId="{AF84F92D-0E5A-4126-A27B-1FC3A0118150}" srcOrd="0" destOrd="0" presId="urn:microsoft.com/office/officeart/2005/8/layout/orgChart1"/>
    <dgm:cxn modelId="{EA84BBFE-95D0-4177-95DB-146F2090729A}" type="presParOf" srcId="{AF84F92D-0E5A-4126-A27B-1FC3A0118150}" destId="{B210CFC7-D323-433E-B5FB-549CA2706174}" srcOrd="0" destOrd="0" presId="urn:microsoft.com/office/officeart/2005/8/layout/orgChart1"/>
    <dgm:cxn modelId="{B66BCB38-4C75-4E74-A365-A6DBB8A62095}" type="presParOf" srcId="{AF84F92D-0E5A-4126-A27B-1FC3A0118150}" destId="{66C7E0C2-0E93-4CD5-9E7F-1EBD59CA565C}" srcOrd="1" destOrd="0" presId="urn:microsoft.com/office/officeart/2005/8/layout/orgChart1"/>
    <dgm:cxn modelId="{3B746897-5270-4EA3-A905-4572C2F667EF}" type="presParOf" srcId="{65EAC534-E10D-458B-9F18-D201C85BE372}" destId="{0E85EEFA-76B4-4008-9EC0-3A0EB95EE3B3}" srcOrd="1" destOrd="0" presId="urn:microsoft.com/office/officeart/2005/8/layout/orgChart1"/>
    <dgm:cxn modelId="{09221957-A3B3-4D42-8DA0-F7A3BB76E11C}" type="presParOf" srcId="{65EAC534-E10D-458B-9F18-D201C85BE372}" destId="{9BCCAE38-6FEF-4FCC-85B0-480918DB9602}" srcOrd="2" destOrd="0" presId="urn:microsoft.com/office/officeart/2005/8/layout/orgChart1"/>
    <dgm:cxn modelId="{6B67CFB5-61C2-495A-A2FF-1458C95E1CB4}" type="presParOf" srcId="{96680659-F6A2-491E-A15D-1DC8DCFD9670}" destId="{1085D149-96BC-42B0-8E36-F8D31E55F0C6}" srcOrd="2" destOrd="0" presId="urn:microsoft.com/office/officeart/2005/8/layout/orgChart1"/>
    <dgm:cxn modelId="{EA9AE54D-3984-469E-93FF-66898DB80CD7}" type="presParOf" srcId="{96680659-F6A2-491E-A15D-1DC8DCFD9670}" destId="{FD9A1106-1CED-4026-B2D0-AC4B659AABB9}" srcOrd="3" destOrd="0" presId="urn:microsoft.com/office/officeart/2005/8/layout/orgChart1"/>
    <dgm:cxn modelId="{B28BEAC5-F69D-4DEA-93F2-8F99846D4177}" type="presParOf" srcId="{FD9A1106-1CED-4026-B2D0-AC4B659AABB9}" destId="{205531FC-44AD-4034-BE8A-BF72D0642676}" srcOrd="0" destOrd="0" presId="urn:microsoft.com/office/officeart/2005/8/layout/orgChart1"/>
    <dgm:cxn modelId="{D9473C91-C866-4FD7-93FF-C91CCC003DC4}" type="presParOf" srcId="{205531FC-44AD-4034-BE8A-BF72D0642676}" destId="{4957D940-B3E9-4AA8-AA8D-03428D462FE8}" srcOrd="0" destOrd="0" presId="urn:microsoft.com/office/officeart/2005/8/layout/orgChart1"/>
    <dgm:cxn modelId="{79ADC784-C0B5-4622-92C2-5D133B6D6235}" type="presParOf" srcId="{205531FC-44AD-4034-BE8A-BF72D0642676}" destId="{991C4D63-0FFB-4350-AD23-25144C6BA9E9}" srcOrd="1" destOrd="0" presId="urn:microsoft.com/office/officeart/2005/8/layout/orgChart1"/>
    <dgm:cxn modelId="{2D990D04-A2E1-4554-929A-BD6116069224}" type="presParOf" srcId="{FD9A1106-1CED-4026-B2D0-AC4B659AABB9}" destId="{F5F870FD-0A2B-4B2D-939C-655D81E2F151}" srcOrd="1" destOrd="0" presId="urn:microsoft.com/office/officeart/2005/8/layout/orgChart1"/>
    <dgm:cxn modelId="{2948A81C-4300-427B-A597-8536C83F878F}" type="presParOf" srcId="{FD9A1106-1CED-4026-B2D0-AC4B659AABB9}" destId="{16330AB5-4E59-4582-B234-36EB9379A56E}" srcOrd="2" destOrd="0" presId="urn:microsoft.com/office/officeart/2005/8/layout/orgChart1"/>
    <dgm:cxn modelId="{45D17F6E-A688-4323-96F3-A1BD2354A687}" type="presParOf" srcId="{96680659-F6A2-491E-A15D-1DC8DCFD9670}" destId="{935C8A5A-D797-452F-8A44-B31940C30A3B}" srcOrd="4" destOrd="0" presId="urn:microsoft.com/office/officeart/2005/8/layout/orgChart1"/>
    <dgm:cxn modelId="{17AED9CE-6579-48CD-A97B-4AAB95106F3A}" type="presParOf" srcId="{96680659-F6A2-491E-A15D-1DC8DCFD9670}" destId="{A2EDC181-2977-4590-A06C-C07E577ABE7D}" srcOrd="5" destOrd="0" presId="urn:microsoft.com/office/officeart/2005/8/layout/orgChart1"/>
    <dgm:cxn modelId="{90C01E84-CEBB-4CE3-9257-FC1FF0FACD5D}" type="presParOf" srcId="{A2EDC181-2977-4590-A06C-C07E577ABE7D}" destId="{A9DC4094-04E5-42A5-A870-5105C55D166A}" srcOrd="0" destOrd="0" presId="urn:microsoft.com/office/officeart/2005/8/layout/orgChart1"/>
    <dgm:cxn modelId="{BCF537ED-9C60-4BC5-AA91-16A9DC51A1C5}" type="presParOf" srcId="{A9DC4094-04E5-42A5-A870-5105C55D166A}" destId="{E2D98236-33CB-4B1B-898F-A582720C6E62}" srcOrd="0" destOrd="0" presId="urn:microsoft.com/office/officeart/2005/8/layout/orgChart1"/>
    <dgm:cxn modelId="{AF0C2557-A3E9-4FEA-BF49-A52148C3FE14}" type="presParOf" srcId="{A9DC4094-04E5-42A5-A870-5105C55D166A}" destId="{509C5411-886E-4B01-8447-BD217ADF17BC}" srcOrd="1" destOrd="0" presId="urn:microsoft.com/office/officeart/2005/8/layout/orgChart1"/>
    <dgm:cxn modelId="{DDBC4A15-B6EA-4761-A751-9891BD1E05E1}" type="presParOf" srcId="{A2EDC181-2977-4590-A06C-C07E577ABE7D}" destId="{7B350D7E-AE73-4EA0-824C-BED5BB62F00B}" srcOrd="1" destOrd="0" presId="urn:microsoft.com/office/officeart/2005/8/layout/orgChart1"/>
    <dgm:cxn modelId="{19B36436-3ECE-4A15-8C97-9EA3A9A532B8}" type="presParOf" srcId="{A2EDC181-2977-4590-A06C-C07E577ABE7D}" destId="{274FC164-6992-4B45-9B36-6175D16C3D9B}" srcOrd="2" destOrd="0" presId="urn:microsoft.com/office/officeart/2005/8/layout/orgChart1"/>
    <dgm:cxn modelId="{F0082B33-0637-402C-B499-DE7A935174E7}" type="presParOf" srcId="{96680659-F6A2-491E-A15D-1DC8DCFD9670}" destId="{45D2FC8B-6443-425D-BE01-98EE8DA90B2B}" srcOrd="6" destOrd="0" presId="urn:microsoft.com/office/officeart/2005/8/layout/orgChart1"/>
    <dgm:cxn modelId="{65ABB43A-903C-41BA-B1A4-CD2DB64FFBC3}" type="presParOf" srcId="{96680659-F6A2-491E-A15D-1DC8DCFD9670}" destId="{0997117E-0438-4A99-B4F8-2091BCF8FE7E}" srcOrd="7" destOrd="0" presId="urn:microsoft.com/office/officeart/2005/8/layout/orgChart1"/>
    <dgm:cxn modelId="{545E98DB-4CEA-4204-8E24-21AE301445C4}" type="presParOf" srcId="{0997117E-0438-4A99-B4F8-2091BCF8FE7E}" destId="{047B37D5-0E9C-40E0-A838-C3462C2FDF11}" srcOrd="0" destOrd="0" presId="urn:microsoft.com/office/officeart/2005/8/layout/orgChart1"/>
    <dgm:cxn modelId="{DBCA34C7-1084-4AB6-BDB4-41B2F58A374B}" type="presParOf" srcId="{047B37D5-0E9C-40E0-A838-C3462C2FDF11}" destId="{F1E15894-17FE-4E4E-B9E1-3E741EC2844C}" srcOrd="0" destOrd="0" presId="urn:microsoft.com/office/officeart/2005/8/layout/orgChart1"/>
    <dgm:cxn modelId="{6902A718-ACCA-4D87-9351-32C568EF6695}" type="presParOf" srcId="{047B37D5-0E9C-40E0-A838-C3462C2FDF11}" destId="{CBB2E009-2023-4FDE-86D9-4AD74F7602FF}" srcOrd="1" destOrd="0" presId="urn:microsoft.com/office/officeart/2005/8/layout/orgChart1"/>
    <dgm:cxn modelId="{F1494906-E4AF-48E6-978D-1F25EAE81FD7}" type="presParOf" srcId="{0997117E-0438-4A99-B4F8-2091BCF8FE7E}" destId="{6C9D485B-7887-42BA-829C-2CB01333B058}" srcOrd="1" destOrd="0" presId="urn:microsoft.com/office/officeart/2005/8/layout/orgChart1"/>
    <dgm:cxn modelId="{81190EE5-6E5F-45AF-BC79-972345F8B783}" type="presParOf" srcId="{0997117E-0438-4A99-B4F8-2091BCF8FE7E}" destId="{79F0D466-19A0-4ED5-A753-5866E853F136}" srcOrd="2" destOrd="0" presId="urn:microsoft.com/office/officeart/2005/8/layout/orgChart1"/>
    <dgm:cxn modelId="{4E524493-D5F9-4854-A7DF-618F8357F2AD}" type="presParOf" srcId="{96680659-F6A2-491E-A15D-1DC8DCFD9670}" destId="{96C1D049-D146-4991-893B-C8B83A9650A1}" srcOrd="8" destOrd="0" presId="urn:microsoft.com/office/officeart/2005/8/layout/orgChart1"/>
    <dgm:cxn modelId="{6B9F92E9-A545-4197-A52A-45DB6B209F71}" type="presParOf" srcId="{96680659-F6A2-491E-A15D-1DC8DCFD9670}" destId="{1E2B746E-380B-4F06-B24E-F59B65992140}" srcOrd="9" destOrd="0" presId="urn:microsoft.com/office/officeart/2005/8/layout/orgChart1"/>
    <dgm:cxn modelId="{17AC6B58-8691-4B22-8645-1E69A784C72F}" type="presParOf" srcId="{1E2B746E-380B-4F06-B24E-F59B65992140}" destId="{2291668B-8446-483A-85ED-CCE914DFF29E}" srcOrd="0" destOrd="0" presId="urn:microsoft.com/office/officeart/2005/8/layout/orgChart1"/>
    <dgm:cxn modelId="{E8A22F5E-20F6-4092-9A74-48756517906A}" type="presParOf" srcId="{2291668B-8446-483A-85ED-CCE914DFF29E}" destId="{7F60B223-1008-4792-8734-01CB61B0F85A}" srcOrd="0" destOrd="0" presId="urn:microsoft.com/office/officeart/2005/8/layout/orgChart1"/>
    <dgm:cxn modelId="{112B0D70-F281-46B5-AA99-A6B854678EED}" type="presParOf" srcId="{2291668B-8446-483A-85ED-CCE914DFF29E}" destId="{A77797CA-1CD7-41D2-8319-B41C198BED3E}" srcOrd="1" destOrd="0" presId="urn:microsoft.com/office/officeart/2005/8/layout/orgChart1"/>
    <dgm:cxn modelId="{1AFD4137-0D35-4F8C-A90C-1020D9097784}" type="presParOf" srcId="{1E2B746E-380B-4F06-B24E-F59B65992140}" destId="{9C55C3DE-D117-487C-9286-19A7AEEEE263}" srcOrd="1" destOrd="0" presId="urn:microsoft.com/office/officeart/2005/8/layout/orgChart1"/>
    <dgm:cxn modelId="{C405F37C-F08B-44CF-AB83-8BB6E4D27586}" type="presParOf" srcId="{1E2B746E-380B-4F06-B24E-F59B65992140}" destId="{AB0EFE12-4CEB-407C-A11B-1DAA32E5B78F}" srcOrd="2" destOrd="0" presId="urn:microsoft.com/office/officeart/2005/8/layout/orgChart1"/>
    <dgm:cxn modelId="{BD65E049-7C8F-4193-9F8F-A74388BCA56D}" type="presParOf" srcId="{96680659-F6A2-491E-A15D-1DC8DCFD9670}" destId="{6A45B353-AC6C-4B8F-B53B-4C1C8E558E0C}" srcOrd="10" destOrd="0" presId="urn:microsoft.com/office/officeart/2005/8/layout/orgChart1"/>
    <dgm:cxn modelId="{18DC190B-A3B6-4F4B-83EC-429A51C585DB}" type="presParOf" srcId="{96680659-F6A2-491E-A15D-1DC8DCFD9670}" destId="{BCF6A928-2879-478F-93D7-FE6525B5835A}" srcOrd="11" destOrd="0" presId="urn:microsoft.com/office/officeart/2005/8/layout/orgChart1"/>
    <dgm:cxn modelId="{86761BE1-D4B1-484A-864A-0650BEC16C46}" type="presParOf" srcId="{BCF6A928-2879-478F-93D7-FE6525B5835A}" destId="{50EF8276-A866-4C25-A2A3-456129955EE3}" srcOrd="0" destOrd="0" presId="urn:microsoft.com/office/officeart/2005/8/layout/orgChart1"/>
    <dgm:cxn modelId="{93BBB51E-903B-472D-9A61-750E72C956D6}" type="presParOf" srcId="{50EF8276-A866-4C25-A2A3-456129955EE3}" destId="{86E9DAFE-258C-457C-ADD0-6D77DF32B42E}" srcOrd="0" destOrd="0" presId="urn:microsoft.com/office/officeart/2005/8/layout/orgChart1"/>
    <dgm:cxn modelId="{8A4A6BC3-64C7-45D6-AE24-B41C316C9B54}" type="presParOf" srcId="{50EF8276-A866-4C25-A2A3-456129955EE3}" destId="{0D99ADEF-3CD3-42B9-B4CE-EB11645B5C9D}" srcOrd="1" destOrd="0" presId="urn:microsoft.com/office/officeart/2005/8/layout/orgChart1"/>
    <dgm:cxn modelId="{0DE1C4B1-402A-4287-8E96-F47FBF8835E4}" type="presParOf" srcId="{BCF6A928-2879-478F-93D7-FE6525B5835A}" destId="{9F149A0C-95D9-44A0-B23E-ADF09F03EC2F}" srcOrd="1" destOrd="0" presId="urn:microsoft.com/office/officeart/2005/8/layout/orgChart1"/>
    <dgm:cxn modelId="{E8CBA70E-18F0-4E6E-8D47-8672DC16B60E}" type="presParOf" srcId="{BCF6A928-2879-478F-93D7-FE6525B5835A}" destId="{A17E2601-AED8-45D6-9BFD-E82AE6281A1E}" srcOrd="2" destOrd="0" presId="urn:microsoft.com/office/officeart/2005/8/layout/orgChart1"/>
    <dgm:cxn modelId="{519A2CD3-075B-4455-BAC7-685F4F1959A9}" type="presParOf" srcId="{96680659-F6A2-491E-A15D-1DC8DCFD9670}" destId="{B77ACE24-C42F-486E-B872-150A35BBB793}" srcOrd="12" destOrd="0" presId="urn:microsoft.com/office/officeart/2005/8/layout/orgChart1"/>
    <dgm:cxn modelId="{25579D34-D300-4545-B7BD-4AD7C6E14727}" type="presParOf" srcId="{96680659-F6A2-491E-A15D-1DC8DCFD9670}" destId="{C181EBAB-1844-4A4C-B3D5-EF4669CD03B6}" srcOrd="13" destOrd="0" presId="urn:microsoft.com/office/officeart/2005/8/layout/orgChart1"/>
    <dgm:cxn modelId="{923C5B51-99D9-4D8A-9325-34F614A24796}" type="presParOf" srcId="{C181EBAB-1844-4A4C-B3D5-EF4669CD03B6}" destId="{07E65DFC-96AE-4D53-808C-1009809A906F}" srcOrd="0" destOrd="0" presId="urn:microsoft.com/office/officeart/2005/8/layout/orgChart1"/>
    <dgm:cxn modelId="{24554EFD-EBCF-44F5-86BD-5EC68594EF27}" type="presParOf" srcId="{07E65DFC-96AE-4D53-808C-1009809A906F}" destId="{ECC4384A-4E8F-4BC0-B760-0BDA4CE24037}" srcOrd="0" destOrd="0" presId="urn:microsoft.com/office/officeart/2005/8/layout/orgChart1"/>
    <dgm:cxn modelId="{88816FB6-6DD4-4913-AF2E-CB61B097C9B0}" type="presParOf" srcId="{07E65DFC-96AE-4D53-808C-1009809A906F}" destId="{27FA44CC-841E-4D45-AEDF-F30B83D3559F}" srcOrd="1" destOrd="0" presId="urn:microsoft.com/office/officeart/2005/8/layout/orgChart1"/>
    <dgm:cxn modelId="{44FBC0B7-63CB-40CE-AD65-D051313E1997}" type="presParOf" srcId="{C181EBAB-1844-4A4C-B3D5-EF4669CD03B6}" destId="{79195BF8-0A46-465F-AA20-15E4001AC0AF}" srcOrd="1" destOrd="0" presId="urn:microsoft.com/office/officeart/2005/8/layout/orgChart1"/>
    <dgm:cxn modelId="{FEA2CB61-1903-46BC-9078-0C443CD7759B}" type="presParOf" srcId="{C181EBAB-1844-4A4C-B3D5-EF4669CD03B6}" destId="{82883A3B-63BF-47EB-B94C-098A7505418C}" srcOrd="2" destOrd="0" presId="urn:microsoft.com/office/officeart/2005/8/layout/orgChart1"/>
    <dgm:cxn modelId="{615DF1D2-54A7-47C6-AA23-9DD3B197815E}" type="presParOf" srcId="{534CC6E0-863A-4983-A924-4EAABE8001AE}" destId="{CD6E83C2-AD7C-4279-895B-8B9B7883259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4D22D-8D19-4191-8C58-CD205F03516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AB276D5-BE2E-4D7F-A437-8AB4DE3FA2C2}">
      <dgm:prSet phldrT="[Text]"/>
      <dgm:spPr>
        <a:solidFill>
          <a:schemeClr val="accent6">
            <a:lumMod val="75000"/>
          </a:schemeClr>
        </a:solidFill>
      </dgm:spPr>
      <dgm:t>
        <a:bodyPr/>
        <a:lstStyle/>
        <a:p>
          <a:r>
            <a:rPr lang="en-US" dirty="0"/>
            <a:t>CB Courses</a:t>
          </a:r>
        </a:p>
      </dgm:t>
    </dgm:pt>
    <dgm:pt modelId="{44A5BA32-7406-4526-8813-951F3A017FB8}" type="parTrans" cxnId="{62C066B4-06B6-47D0-B4B2-BF32D8F5AA28}">
      <dgm:prSet/>
      <dgm:spPr/>
      <dgm:t>
        <a:bodyPr/>
        <a:lstStyle/>
        <a:p>
          <a:endParaRPr lang="en-US"/>
        </a:p>
      </dgm:t>
    </dgm:pt>
    <dgm:pt modelId="{6C8F098F-7400-4654-9B96-939E4E567CF6}" type="sibTrans" cxnId="{62C066B4-06B6-47D0-B4B2-BF32D8F5AA28}">
      <dgm:prSet/>
      <dgm:spPr/>
      <dgm:t>
        <a:bodyPr/>
        <a:lstStyle/>
        <a:p>
          <a:endParaRPr lang="en-US"/>
        </a:p>
      </dgm:t>
    </dgm:pt>
    <dgm:pt modelId="{3D5B1E46-ED79-417D-BEE7-7EA2728F8898}">
      <dgm:prSet phldrT="[Text]"/>
      <dgm:spPr/>
      <dgm:t>
        <a:bodyPr/>
        <a:lstStyle/>
        <a:p>
          <a:endParaRPr lang="en-US" dirty="0"/>
        </a:p>
      </dgm:t>
    </dgm:pt>
    <dgm:pt modelId="{02F97810-35B8-4DBA-A528-8D49D7F5C24D}" type="parTrans" cxnId="{41E1C489-97B2-4DA0-AE3B-C732E4A76B49}">
      <dgm:prSet/>
      <dgm:spPr/>
      <dgm:t>
        <a:bodyPr/>
        <a:lstStyle/>
        <a:p>
          <a:endParaRPr lang="en-US"/>
        </a:p>
      </dgm:t>
    </dgm:pt>
    <dgm:pt modelId="{9031EEDB-5D24-4825-87BF-3D3EE2A36EA0}" type="sibTrans" cxnId="{41E1C489-97B2-4DA0-AE3B-C732E4A76B49}">
      <dgm:prSet/>
      <dgm:spPr/>
      <dgm:t>
        <a:bodyPr/>
        <a:lstStyle/>
        <a:p>
          <a:endParaRPr lang="en-US"/>
        </a:p>
      </dgm:t>
    </dgm:pt>
    <dgm:pt modelId="{651D235A-FFFF-4179-AAC7-E799AC3C209D}">
      <dgm:prSet phldrT="[Text]"/>
      <dgm:spPr>
        <a:solidFill>
          <a:schemeClr val="accent5">
            <a:lumMod val="50000"/>
          </a:schemeClr>
        </a:solidFill>
      </dgm:spPr>
      <dgm:t>
        <a:bodyPr/>
        <a:lstStyle/>
        <a:p>
          <a:r>
            <a:rPr lang="en-US" dirty="0"/>
            <a:t>XB Sections</a:t>
          </a:r>
        </a:p>
      </dgm:t>
    </dgm:pt>
    <dgm:pt modelId="{E7A33230-A085-45D8-91F3-24477BA3CDAC}" type="parTrans" cxnId="{55B3BD15-529C-42DF-8FFD-31FBC25ADF43}">
      <dgm:prSet/>
      <dgm:spPr/>
      <dgm:t>
        <a:bodyPr/>
        <a:lstStyle/>
        <a:p>
          <a:endParaRPr lang="en-US"/>
        </a:p>
      </dgm:t>
    </dgm:pt>
    <dgm:pt modelId="{AEC9C1B7-A3FC-4DD1-AFE4-96EBCFDA895E}" type="sibTrans" cxnId="{55B3BD15-529C-42DF-8FFD-31FBC25ADF43}">
      <dgm:prSet/>
      <dgm:spPr/>
      <dgm:t>
        <a:bodyPr/>
        <a:lstStyle/>
        <a:p>
          <a:endParaRPr lang="en-US"/>
        </a:p>
      </dgm:t>
    </dgm:pt>
    <dgm:pt modelId="{8A336EAE-4507-4663-A013-72E9BAB3CF93}">
      <dgm:prSet phldrT="[Text]"/>
      <dgm:spPr>
        <a:solidFill>
          <a:schemeClr val="accent5">
            <a:lumMod val="50000"/>
          </a:schemeClr>
        </a:solidFill>
      </dgm:spPr>
      <dgm:t>
        <a:bodyPr/>
        <a:lstStyle/>
        <a:p>
          <a:r>
            <a:rPr lang="en-US" dirty="0"/>
            <a:t>XF Meets</a:t>
          </a:r>
        </a:p>
      </dgm:t>
    </dgm:pt>
    <dgm:pt modelId="{6622C28A-192D-4578-85C4-73843535C999}" type="parTrans" cxnId="{FEC6523B-84AC-4DED-AD16-7AAB9A4D2C30}">
      <dgm:prSet/>
      <dgm:spPr/>
      <dgm:t>
        <a:bodyPr/>
        <a:lstStyle/>
        <a:p>
          <a:endParaRPr lang="en-US"/>
        </a:p>
      </dgm:t>
    </dgm:pt>
    <dgm:pt modelId="{28E5422E-C735-4B12-AC97-D7B2C52BB363}" type="sibTrans" cxnId="{FEC6523B-84AC-4DED-AD16-7AAB9A4D2C30}">
      <dgm:prSet/>
      <dgm:spPr/>
      <dgm:t>
        <a:bodyPr/>
        <a:lstStyle/>
        <a:p>
          <a:endParaRPr lang="en-US"/>
        </a:p>
      </dgm:t>
    </dgm:pt>
    <dgm:pt modelId="{EC8F1DD4-F09A-4802-96CE-310C1466632E}">
      <dgm:prSet/>
      <dgm:spPr>
        <a:solidFill>
          <a:schemeClr val="accent5">
            <a:lumMod val="50000"/>
          </a:schemeClr>
        </a:solidFill>
      </dgm:spPr>
      <dgm:t>
        <a:bodyPr/>
        <a:lstStyle/>
        <a:p>
          <a:r>
            <a:rPr lang="en-US" dirty="0"/>
            <a:t>XE Faculty Assignment</a:t>
          </a:r>
        </a:p>
      </dgm:t>
    </dgm:pt>
    <dgm:pt modelId="{C3391FB4-1F42-43D5-8BB8-AB6977A0B74B}" type="parTrans" cxnId="{B8D67759-FF94-48ED-B4A7-CE16620C09A4}">
      <dgm:prSet/>
      <dgm:spPr/>
      <dgm:t>
        <a:bodyPr/>
        <a:lstStyle/>
        <a:p>
          <a:endParaRPr lang="en-US"/>
        </a:p>
      </dgm:t>
    </dgm:pt>
    <dgm:pt modelId="{4A0F7FC5-418A-4BA8-8518-5E3F7E6ED928}" type="sibTrans" cxnId="{B8D67759-FF94-48ED-B4A7-CE16620C09A4}">
      <dgm:prSet/>
      <dgm:spPr/>
      <dgm:t>
        <a:bodyPr/>
        <a:lstStyle/>
        <a:p>
          <a:endParaRPr lang="en-US"/>
        </a:p>
      </dgm:t>
    </dgm:pt>
    <dgm:pt modelId="{73C7D229-7105-4470-AA46-4CED2D4D681C}">
      <dgm:prSet/>
      <dgm:spPr>
        <a:solidFill>
          <a:schemeClr val="accent2">
            <a:lumMod val="75000"/>
          </a:schemeClr>
        </a:solidFill>
      </dgm:spPr>
      <dgm:t>
        <a:bodyPr/>
        <a:lstStyle/>
        <a:p>
          <a:r>
            <a:rPr lang="en-US" dirty="0"/>
            <a:t>SX Student Enrollment</a:t>
          </a:r>
        </a:p>
      </dgm:t>
    </dgm:pt>
    <dgm:pt modelId="{3F043DE1-999D-49B9-B7A4-6C4CD266A285}" type="parTrans" cxnId="{0FE15F3F-D90C-4166-9041-A8A3522C8745}">
      <dgm:prSet/>
      <dgm:spPr/>
      <dgm:t>
        <a:bodyPr/>
        <a:lstStyle/>
        <a:p>
          <a:endParaRPr lang="en-US"/>
        </a:p>
      </dgm:t>
    </dgm:pt>
    <dgm:pt modelId="{E5789C42-BED5-4A33-8DF4-16246C4F906C}" type="sibTrans" cxnId="{0FE15F3F-D90C-4166-9041-A8A3522C8745}">
      <dgm:prSet/>
      <dgm:spPr/>
      <dgm:t>
        <a:bodyPr/>
        <a:lstStyle/>
        <a:p>
          <a:endParaRPr lang="en-US"/>
        </a:p>
      </dgm:t>
    </dgm:pt>
    <dgm:pt modelId="{A3BF90B1-9C75-4714-ACBC-1C9E3DDB43EC}" type="pres">
      <dgm:prSet presAssocID="{4E44D22D-8D19-4191-8C58-CD205F035168}" presName="rootnode" presStyleCnt="0">
        <dgm:presLayoutVars>
          <dgm:chMax/>
          <dgm:chPref/>
          <dgm:dir/>
          <dgm:animLvl val="lvl"/>
        </dgm:presLayoutVars>
      </dgm:prSet>
      <dgm:spPr/>
    </dgm:pt>
    <dgm:pt modelId="{A6E9134B-1C9C-482D-A09B-544679F53924}" type="pres">
      <dgm:prSet presAssocID="{DAB276D5-BE2E-4D7F-A437-8AB4DE3FA2C2}" presName="composite" presStyleCnt="0"/>
      <dgm:spPr/>
    </dgm:pt>
    <dgm:pt modelId="{69C277BF-D733-4117-92DC-F9E71F5F82DB}" type="pres">
      <dgm:prSet presAssocID="{DAB276D5-BE2E-4D7F-A437-8AB4DE3FA2C2}" presName="bentUpArrow1" presStyleLbl="alignImgPlace1" presStyleIdx="0" presStyleCnt="4"/>
      <dgm:spPr/>
    </dgm:pt>
    <dgm:pt modelId="{5AD662A5-3F2A-4BEF-B8BA-00A34AE850F9}" type="pres">
      <dgm:prSet presAssocID="{DAB276D5-BE2E-4D7F-A437-8AB4DE3FA2C2}" presName="ParentText" presStyleLbl="node1" presStyleIdx="0" presStyleCnt="5" custScaleX="110061">
        <dgm:presLayoutVars>
          <dgm:chMax val="1"/>
          <dgm:chPref val="1"/>
          <dgm:bulletEnabled val="1"/>
        </dgm:presLayoutVars>
      </dgm:prSet>
      <dgm:spPr/>
    </dgm:pt>
    <dgm:pt modelId="{8FF1D3C4-1E8F-44BC-B643-FE2B10A957CB}" type="pres">
      <dgm:prSet presAssocID="{DAB276D5-BE2E-4D7F-A437-8AB4DE3FA2C2}" presName="ChildText" presStyleLbl="revTx" presStyleIdx="0" presStyleCnt="4">
        <dgm:presLayoutVars>
          <dgm:chMax val="0"/>
          <dgm:chPref val="0"/>
          <dgm:bulletEnabled val="1"/>
        </dgm:presLayoutVars>
      </dgm:prSet>
      <dgm:spPr/>
    </dgm:pt>
    <dgm:pt modelId="{437F894A-1930-48C5-AE6E-9055A8BD3677}" type="pres">
      <dgm:prSet presAssocID="{6C8F098F-7400-4654-9B96-939E4E567CF6}" presName="sibTrans" presStyleCnt="0"/>
      <dgm:spPr/>
    </dgm:pt>
    <dgm:pt modelId="{5ED6C6DA-6A24-45EE-A179-C891C4CDBE76}" type="pres">
      <dgm:prSet presAssocID="{651D235A-FFFF-4179-AAC7-E799AC3C209D}" presName="composite" presStyleCnt="0"/>
      <dgm:spPr/>
    </dgm:pt>
    <dgm:pt modelId="{5247B197-1D20-4342-8AFE-6801618B6EFA}" type="pres">
      <dgm:prSet presAssocID="{651D235A-FFFF-4179-AAC7-E799AC3C209D}" presName="bentUpArrow1" presStyleLbl="alignImgPlace1" presStyleIdx="1" presStyleCnt="4"/>
      <dgm:spPr/>
    </dgm:pt>
    <dgm:pt modelId="{878BFC85-9B59-40A3-B187-A0270F2338FD}" type="pres">
      <dgm:prSet presAssocID="{651D235A-FFFF-4179-AAC7-E799AC3C209D}" presName="ParentText" presStyleLbl="node1" presStyleIdx="1" presStyleCnt="5">
        <dgm:presLayoutVars>
          <dgm:chMax val="1"/>
          <dgm:chPref val="1"/>
          <dgm:bulletEnabled val="1"/>
        </dgm:presLayoutVars>
      </dgm:prSet>
      <dgm:spPr/>
    </dgm:pt>
    <dgm:pt modelId="{C9902AC7-31B9-4D71-9D13-6BAD6374B69C}" type="pres">
      <dgm:prSet presAssocID="{651D235A-FFFF-4179-AAC7-E799AC3C209D}" presName="ChildText" presStyleLbl="revTx" presStyleIdx="1" presStyleCnt="4" custScaleY="103778">
        <dgm:presLayoutVars>
          <dgm:chMax val="0"/>
          <dgm:chPref val="0"/>
          <dgm:bulletEnabled val="1"/>
        </dgm:presLayoutVars>
      </dgm:prSet>
      <dgm:spPr/>
    </dgm:pt>
    <dgm:pt modelId="{F12D9E74-1E1E-43AC-8020-4912B7C7905A}" type="pres">
      <dgm:prSet presAssocID="{AEC9C1B7-A3FC-4DD1-AFE4-96EBCFDA895E}" presName="sibTrans" presStyleCnt="0"/>
      <dgm:spPr/>
    </dgm:pt>
    <dgm:pt modelId="{F6A5C600-7ACE-4C3B-845A-50F378846FDA}" type="pres">
      <dgm:prSet presAssocID="{8A336EAE-4507-4663-A013-72E9BAB3CF93}" presName="composite" presStyleCnt="0"/>
      <dgm:spPr/>
    </dgm:pt>
    <dgm:pt modelId="{6EEA8E05-C0FC-4242-9AB7-5BA9FBFE01D7}" type="pres">
      <dgm:prSet presAssocID="{8A336EAE-4507-4663-A013-72E9BAB3CF93}" presName="bentUpArrow1" presStyleLbl="alignImgPlace1" presStyleIdx="2" presStyleCnt="4"/>
      <dgm:spPr/>
    </dgm:pt>
    <dgm:pt modelId="{DFD724B3-5229-4AD8-A52C-FABEB1561670}" type="pres">
      <dgm:prSet presAssocID="{8A336EAE-4507-4663-A013-72E9BAB3CF93}" presName="ParentText" presStyleLbl="node1" presStyleIdx="2" presStyleCnt="5">
        <dgm:presLayoutVars>
          <dgm:chMax val="1"/>
          <dgm:chPref val="1"/>
          <dgm:bulletEnabled val="1"/>
        </dgm:presLayoutVars>
      </dgm:prSet>
      <dgm:spPr/>
    </dgm:pt>
    <dgm:pt modelId="{3BB52EDD-C42A-4C2D-AC9C-BF21F210637E}" type="pres">
      <dgm:prSet presAssocID="{8A336EAE-4507-4663-A013-72E9BAB3CF93}" presName="ChildText" presStyleLbl="revTx" presStyleIdx="2" presStyleCnt="4" custScaleX="99977" custScaleY="93874">
        <dgm:presLayoutVars>
          <dgm:chMax val="0"/>
          <dgm:chPref val="0"/>
          <dgm:bulletEnabled val="1"/>
        </dgm:presLayoutVars>
      </dgm:prSet>
      <dgm:spPr/>
    </dgm:pt>
    <dgm:pt modelId="{10A5EF4D-AEF9-4B8E-B58B-20082A5EB1AB}" type="pres">
      <dgm:prSet presAssocID="{28E5422E-C735-4B12-AC97-D7B2C52BB363}" presName="sibTrans" presStyleCnt="0"/>
      <dgm:spPr/>
    </dgm:pt>
    <dgm:pt modelId="{44E93B20-732E-4F7C-AB94-0B8C51D9DD26}" type="pres">
      <dgm:prSet presAssocID="{EC8F1DD4-F09A-4802-96CE-310C1466632E}" presName="composite" presStyleCnt="0"/>
      <dgm:spPr/>
    </dgm:pt>
    <dgm:pt modelId="{C01182DA-57FC-4A23-A9AE-39B5CCC7B9D7}" type="pres">
      <dgm:prSet presAssocID="{EC8F1DD4-F09A-4802-96CE-310C1466632E}" presName="bentUpArrow1" presStyleLbl="alignImgPlace1" presStyleIdx="3" presStyleCnt="4"/>
      <dgm:spPr/>
    </dgm:pt>
    <dgm:pt modelId="{146059D9-2173-48FB-9D78-319080249319}" type="pres">
      <dgm:prSet presAssocID="{EC8F1DD4-F09A-4802-96CE-310C1466632E}" presName="ParentText" presStyleLbl="node1" presStyleIdx="3" presStyleCnt="5">
        <dgm:presLayoutVars>
          <dgm:chMax val="1"/>
          <dgm:chPref val="1"/>
          <dgm:bulletEnabled val="1"/>
        </dgm:presLayoutVars>
      </dgm:prSet>
      <dgm:spPr/>
    </dgm:pt>
    <dgm:pt modelId="{984D547B-DB6B-49D6-992F-15DE116FAB60}" type="pres">
      <dgm:prSet presAssocID="{EC8F1DD4-F09A-4802-96CE-310C1466632E}" presName="ChildText" presStyleLbl="revTx" presStyleIdx="3" presStyleCnt="4">
        <dgm:presLayoutVars>
          <dgm:chMax val="0"/>
          <dgm:chPref val="0"/>
          <dgm:bulletEnabled val="1"/>
        </dgm:presLayoutVars>
      </dgm:prSet>
      <dgm:spPr/>
    </dgm:pt>
    <dgm:pt modelId="{7EBAA129-29EA-4889-B61B-1794DDF0C92B}" type="pres">
      <dgm:prSet presAssocID="{4A0F7FC5-418A-4BA8-8518-5E3F7E6ED928}" presName="sibTrans" presStyleCnt="0"/>
      <dgm:spPr/>
    </dgm:pt>
    <dgm:pt modelId="{ED1ADB6C-D2A8-48F5-8197-7C06ACC23EFE}" type="pres">
      <dgm:prSet presAssocID="{73C7D229-7105-4470-AA46-4CED2D4D681C}" presName="composite" presStyleCnt="0"/>
      <dgm:spPr/>
    </dgm:pt>
    <dgm:pt modelId="{B401BE16-6DAB-4E26-8648-8807B81D597E}" type="pres">
      <dgm:prSet presAssocID="{73C7D229-7105-4470-AA46-4CED2D4D681C}" presName="ParentText" presStyleLbl="node1" presStyleIdx="4" presStyleCnt="5">
        <dgm:presLayoutVars>
          <dgm:chMax val="1"/>
          <dgm:chPref val="1"/>
          <dgm:bulletEnabled val="1"/>
        </dgm:presLayoutVars>
      </dgm:prSet>
      <dgm:spPr/>
    </dgm:pt>
  </dgm:ptLst>
  <dgm:cxnLst>
    <dgm:cxn modelId="{55B3BD15-529C-42DF-8FFD-31FBC25ADF43}" srcId="{4E44D22D-8D19-4191-8C58-CD205F035168}" destId="{651D235A-FFFF-4179-AAC7-E799AC3C209D}" srcOrd="1" destOrd="0" parTransId="{E7A33230-A085-45D8-91F3-24477BA3CDAC}" sibTransId="{AEC9C1B7-A3FC-4DD1-AFE4-96EBCFDA895E}"/>
    <dgm:cxn modelId="{88090F27-E780-4927-883F-38C2149FC74F}" type="presOf" srcId="{EC8F1DD4-F09A-4802-96CE-310C1466632E}" destId="{146059D9-2173-48FB-9D78-319080249319}" srcOrd="0" destOrd="0" presId="urn:microsoft.com/office/officeart/2005/8/layout/StepDownProcess"/>
    <dgm:cxn modelId="{837EDD32-C2A1-4451-830F-16F42AD14AD0}" type="presOf" srcId="{4E44D22D-8D19-4191-8C58-CD205F035168}" destId="{A3BF90B1-9C75-4714-ACBC-1C9E3DDB43EC}" srcOrd="0" destOrd="0" presId="urn:microsoft.com/office/officeart/2005/8/layout/StepDownProcess"/>
    <dgm:cxn modelId="{FEC6523B-84AC-4DED-AD16-7AAB9A4D2C30}" srcId="{4E44D22D-8D19-4191-8C58-CD205F035168}" destId="{8A336EAE-4507-4663-A013-72E9BAB3CF93}" srcOrd="2" destOrd="0" parTransId="{6622C28A-192D-4578-85C4-73843535C999}" sibTransId="{28E5422E-C735-4B12-AC97-D7B2C52BB363}"/>
    <dgm:cxn modelId="{0FE15F3F-D90C-4166-9041-A8A3522C8745}" srcId="{4E44D22D-8D19-4191-8C58-CD205F035168}" destId="{73C7D229-7105-4470-AA46-4CED2D4D681C}" srcOrd="4" destOrd="0" parTransId="{3F043DE1-999D-49B9-B7A4-6C4CD266A285}" sibTransId="{E5789C42-BED5-4A33-8DF4-16246C4F906C}"/>
    <dgm:cxn modelId="{FA4BF44C-3B18-426B-A6C9-87810E7FA732}" type="presOf" srcId="{3D5B1E46-ED79-417D-BEE7-7EA2728F8898}" destId="{8FF1D3C4-1E8F-44BC-B643-FE2B10A957CB}" srcOrd="0" destOrd="0" presId="urn:microsoft.com/office/officeart/2005/8/layout/StepDownProcess"/>
    <dgm:cxn modelId="{9B73AA76-9AD3-4F78-9F91-E7DAB808EF8F}" type="presOf" srcId="{8A336EAE-4507-4663-A013-72E9BAB3CF93}" destId="{DFD724B3-5229-4AD8-A52C-FABEB1561670}" srcOrd="0" destOrd="0" presId="urn:microsoft.com/office/officeart/2005/8/layout/StepDownProcess"/>
    <dgm:cxn modelId="{67F35E57-3BF0-4A75-84A6-FE50DD52CEE6}" type="presOf" srcId="{651D235A-FFFF-4179-AAC7-E799AC3C209D}" destId="{878BFC85-9B59-40A3-B187-A0270F2338FD}" srcOrd="0" destOrd="0" presId="urn:microsoft.com/office/officeart/2005/8/layout/StepDownProcess"/>
    <dgm:cxn modelId="{B8D67759-FF94-48ED-B4A7-CE16620C09A4}" srcId="{4E44D22D-8D19-4191-8C58-CD205F035168}" destId="{EC8F1DD4-F09A-4802-96CE-310C1466632E}" srcOrd="3" destOrd="0" parTransId="{C3391FB4-1F42-43D5-8BB8-AB6977A0B74B}" sibTransId="{4A0F7FC5-418A-4BA8-8518-5E3F7E6ED928}"/>
    <dgm:cxn modelId="{3CA3E380-8C29-4C86-87FB-7CDD4D7F54EB}" type="presOf" srcId="{DAB276D5-BE2E-4D7F-A437-8AB4DE3FA2C2}" destId="{5AD662A5-3F2A-4BEF-B8BA-00A34AE850F9}" srcOrd="0" destOrd="0" presId="urn:microsoft.com/office/officeart/2005/8/layout/StepDownProcess"/>
    <dgm:cxn modelId="{41E1C489-97B2-4DA0-AE3B-C732E4A76B49}" srcId="{DAB276D5-BE2E-4D7F-A437-8AB4DE3FA2C2}" destId="{3D5B1E46-ED79-417D-BEE7-7EA2728F8898}" srcOrd="0" destOrd="0" parTransId="{02F97810-35B8-4DBA-A528-8D49D7F5C24D}" sibTransId="{9031EEDB-5D24-4825-87BF-3D3EE2A36EA0}"/>
    <dgm:cxn modelId="{62C066B4-06B6-47D0-B4B2-BF32D8F5AA28}" srcId="{4E44D22D-8D19-4191-8C58-CD205F035168}" destId="{DAB276D5-BE2E-4D7F-A437-8AB4DE3FA2C2}" srcOrd="0" destOrd="0" parTransId="{44A5BA32-7406-4526-8813-951F3A017FB8}" sibTransId="{6C8F098F-7400-4654-9B96-939E4E567CF6}"/>
    <dgm:cxn modelId="{D7D068F3-9DEF-4288-99C8-CCE141C8BF62}" type="presOf" srcId="{73C7D229-7105-4470-AA46-4CED2D4D681C}" destId="{B401BE16-6DAB-4E26-8648-8807B81D597E}" srcOrd="0" destOrd="0" presId="urn:microsoft.com/office/officeart/2005/8/layout/StepDownProcess"/>
    <dgm:cxn modelId="{A035B3FB-FB0C-41DF-AD73-7B5FE6A2CD18}" type="presParOf" srcId="{A3BF90B1-9C75-4714-ACBC-1C9E3DDB43EC}" destId="{A6E9134B-1C9C-482D-A09B-544679F53924}" srcOrd="0" destOrd="0" presId="urn:microsoft.com/office/officeart/2005/8/layout/StepDownProcess"/>
    <dgm:cxn modelId="{899CB025-D281-4ED0-8106-C0872918DABC}" type="presParOf" srcId="{A6E9134B-1C9C-482D-A09B-544679F53924}" destId="{69C277BF-D733-4117-92DC-F9E71F5F82DB}" srcOrd="0" destOrd="0" presId="urn:microsoft.com/office/officeart/2005/8/layout/StepDownProcess"/>
    <dgm:cxn modelId="{5FB2A461-A9E7-40E0-BDCA-CE29E981F422}" type="presParOf" srcId="{A6E9134B-1C9C-482D-A09B-544679F53924}" destId="{5AD662A5-3F2A-4BEF-B8BA-00A34AE850F9}" srcOrd="1" destOrd="0" presId="urn:microsoft.com/office/officeart/2005/8/layout/StepDownProcess"/>
    <dgm:cxn modelId="{87040409-C633-4CB6-8C67-997B2322E857}" type="presParOf" srcId="{A6E9134B-1C9C-482D-A09B-544679F53924}" destId="{8FF1D3C4-1E8F-44BC-B643-FE2B10A957CB}" srcOrd="2" destOrd="0" presId="urn:microsoft.com/office/officeart/2005/8/layout/StepDownProcess"/>
    <dgm:cxn modelId="{2DE5A8DD-CCF2-4981-A52D-4F58D641F045}" type="presParOf" srcId="{A3BF90B1-9C75-4714-ACBC-1C9E3DDB43EC}" destId="{437F894A-1930-48C5-AE6E-9055A8BD3677}" srcOrd="1" destOrd="0" presId="urn:microsoft.com/office/officeart/2005/8/layout/StepDownProcess"/>
    <dgm:cxn modelId="{B1656967-B005-4FF3-B699-E162A97ED360}" type="presParOf" srcId="{A3BF90B1-9C75-4714-ACBC-1C9E3DDB43EC}" destId="{5ED6C6DA-6A24-45EE-A179-C891C4CDBE76}" srcOrd="2" destOrd="0" presId="urn:microsoft.com/office/officeart/2005/8/layout/StepDownProcess"/>
    <dgm:cxn modelId="{49656684-DD36-4C0F-ACF4-8E2B7316E7E5}" type="presParOf" srcId="{5ED6C6DA-6A24-45EE-A179-C891C4CDBE76}" destId="{5247B197-1D20-4342-8AFE-6801618B6EFA}" srcOrd="0" destOrd="0" presId="urn:microsoft.com/office/officeart/2005/8/layout/StepDownProcess"/>
    <dgm:cxn modelId="{55340BAE-6D47-4636-BF99-6907E59210DE}" type="presParOf" srcId="{5ED6C6DA-6A24-45EE-A179-C891C4CDBE76}" destId="{878BFC85-9B59-40A3-B187-A0270F2338FD}" srcOrd="1" destOrd="0" presId="urn:microsoft.com/office/officeart/2005/8/layout/StepDownProcess"/>
    <dgm:cxn modelId="{18571E4A-0B4A-420A-BDAE-009BFB981B84}" type="presParOf" srcId="{5ED6C6DA-6A24-45EE-A179-C891C4CDBE76}" destId="{C9902AC7-31B9-4D71-9D13-6BAD6374B69C}" srcOrd="2" destOrd="0" presId="urn:microsoft.com/office/officeart/2005/8/layout/StepDownProcess"/>
    <dgm:cxn modelId="{41CD4E9E-A329-4578-8407-04888CDFB64B}" type="presParOf" srcId="{A3BF90B1-9C75-4714-ACBC-1C9E3DDB43EC}" destId="{F12D9E74-1E1E-43AC-8020-4912B7C7905A}" srcOrd="3" destOrd="0" presId="urn:microsoft.com/office/officeart/2005/8/layout/StepDownProcess"/>
    <dgm:cxn modelId="{3663DA97-501A-45E5-9191-94E4783DC53C}" type="presParOf" srcId="{A3BF90B1-9C75-4714-ACBC-1C9E3DDB43EC}" destId="{F6A5C600-7ACE-4C3B-845A-50F378846FDA}" srcOrd="4" destOrd="0" presId="urn:microsoft.com/office/officeart/2005/8/layout/StepDownProcess"/>
    <dgm:cxn modelId="{82FFBE3E-AB83-43CF-A100-E35FAF871A65}" type="presParOf" srcId="{F6A5C600-7ACE-4C3B-845A-50F378846FDA}" destId="{6EEA8E05-C0FC-4242-9AB7-5BA9FBFE01D7}" srcOrd="0" destOrd="0" presId="urn:microsoft.com/office/officeart/2005/8/layout/StepDownProcess"/>
    <dgm:cxn modelId="{466E45D8-BF29-4B71-BD83-EA121E3849C7}" type="presParOf" srcId="{F6A5C600-7ACE-4C3B-845A-50F378846FDA}" destId="{DFD724B3-5229-4AD8-A52C-FABEB1561670}" srcOrd="1" destOrd="0" presId="urn:microsoft.com/office/officeart/2005/8/layout/StepDownProcess"/>
    <dgm:cxn modelId="{0B3A1E83-618B-419D-B3F7-E8CAD9F506A1}" type="presParOf" srcId="{F6A5C600-7ACE-4C3B-845A-50F378846FDA}" destId="{3BB52EDD-C42A-4C2D-AC9C-BF21F210637E}" srcOrd="2" destOrd="0" presId="urn:microsoft.com/office/officeart/2005/8/layout/StepDownProcess"/>
    <dgm:cxn modelId="{3D256B5E-24A7-438C-A99B-350B07DA180B}" type="presParOf" srcId="{A3BF90B1-9C75-4714-ACBC-1C9E3DDB43EC}" destId="{10A5EF4D-AEF9-4B8E-B58B-20082A5EB1AB}" srcOrd="5" destOrd="0" presId="urn:microsoft.com/office/officeart/2005/8/layout/StepDownProcess"/>
    <dgm:cxn modelId="{566810A5-7A49-4852-AA40-069A468C7918}" type="presParOf" srcId="{A3BF90B1-9C75-4714-ACBC-1C9E3DDB43EC}" destId="{44E93B20-732E-4F7C-AB94-0B8C51D9DD26}" srcOrd="6" destOrd="0" presId="urn:microsoft.com/office/officeart/2005/8/layout/StepDownProcess"/>
    <dgm:cxn modelId="{1FF1D901-D034-4332-AFEA-A263E553226A}" type="presParOf" srcId="{44E93B20-732E-4F7C-AB94-0B8C51D9DD26}" destId="{C01182DA-57FC-4A23-A9AE-39B5CCC7B9D7}" srcOrd="0" destOrd="0" presId="urn:microsoft.com/office/officeart/2005/8/layout/StepDownProcess"/>
    <dgm:cxn modelId="{762A1F5D-9025-40DE-8FC2-A60D234FE5D7}" type="presParOf" srcId="{44E93B20-732E-4F7C-AB94-0B8C51D9DD26}" destId="{146059D9-2173-48FB-9D78-319080249319}" srcOrd="1" destOrd="0" presId="urn:microsoft.com/office/officeart/2005/8/layout/StepDownProcess"/>
    <dgm:cxn modelId="{8B402935-6FBD-4A5F-8235-606555D6FCCD}" type="presParOf" srcId="{44E93B20-732E-4F7C-AB94-0B8C51D9DD26}" destId="{984D547B-DB6B-49D6-992F-15DE116FAB60}" srcOrd="2" destOrd="0" presId="urn:microsoft.com/office/officeart/2005/8/layout/StepDownProcess"/>
    <dgm:cxn modelId="{218DC431-9A92-4696-B39F-2DD50052AF9C}" type="presParOf" srcId="{A3BF90B1-9C75-4714-ACBC-1C9E3DDB43EC}" destId="{7EBAA129-29EA-4889-B61B-1794DDF0C92B}" srcOrd="7" destOrd="0" presId="urn:microsoft.com/office/officeart/2005/8/layout/StepDownProcess"/>
    <dgm:cxn modelId="{4444849E-7566-4D4B-A676-869455AB25D5}" type="presParOf" srcId="{A3BF90B1-9C75-4714-ACBC-1C9E3DDB43EC}" destId="{ED1ADB6C-D2A8-48F5-8197-7C06ACC23EFE}" srcOrd="8" destOrd="0" presId="urn:microsoft.com/office/officeart/2005/8/layout/StepDownProcess"/>
    <dgm:cxn modelId="{42679285-F289-4137-AEEE-110B6F3EC713}" type="presParOf" srcId="{ED1ADB6C-D2A8-48F5-8197-7C06ACC23EFE}" destId="{B401BE16-6DAB-4E26-8648-8807B81D597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9FE1D-2D57-4850-8FFC-01A809AB177D}" type="doc">
      <dgm:prSet loTypeId="urn:microsoft.com/office/officeart/2005/8/layout/hProcess9" loCatId="process" qsTypeId="urn:microsoft.com/office/officeart/2005/8/quickstyle/simple2" qsCatId="simple" csTypeId="urn:microsoft.com/office/officeart/2005/8/colors/colorful3" csCatId="colorful" phldr="1"/>
      <dgm:spPr/>
    </dgm:pt>
    <dgm:pt modelId="{BE6DC28E-D295-44EB-8DB0-0BA5631B54C5}">
      <dgm:prSet phldrT="[Text]" custT="1"/>
      <dgm:spPr/>
      <dgm:t>
        <a:bodyPr/>
        <a:lstStyle/>
        <a:p>
          <a:r>
            <a:rPr lang="en-US" sz="1400" b="1" dirty="0"/>
            <a:t>Preliminary data extracts/reports (SQL Developer, SAS, Excel)</a:t>
          </a:r>
        </a:p>
      </dgm:t>
    </dgm:pt>
    <dgm:pt modelId="{0CAB024A-C89E-495F-923F-0A037885C385}" type="parTrans" cxnId="{5BBF4477-3352-48F3-B1CE-9626112A6B8F}">
      <dgm:prSet/>
      <dgm:spPr/>
      <dgm:t>
        <a:bodyPr/>
        <a:lstStyle/>
        <a:p>
          <a:endParaRPr lang="en-US"/>
        </a:p>
      </dgm:t>
    </dgm:pt>
    <dgm:pt modelId="{A9D5820D-8812-4136-9EE8-C5D9393C4760}" type="sibTrans" cxnId="{5BBF4477-3352-48F3-B1CE-9626112A6B8F}">
      <dgm:prSet/>
      <dgm:spPr/>
      <dgm:t>
        <a:bodyPr/>
        <a:lstStyle/>
        <a:p>
          <a:endParaRPr lang="en-US"/>
        </a:p>
      </dgm:t>
    </dgm:pt>
    <dgm:pt modelId="{C4BFE121-B07C-4BAB-A044-13864353B02C}">
      <dgm:prSet phldrT="[Text]" custT="1"/>
      <dgm:spPr/>
      <dgm:t>
        <a:bodyPr/>
        <a:lstStyle/>
        <a:p>
          <a:r>
            <a:rPr lang="en-US" sz="1400" b="1" dirty="0"/>
            <a:t>Update tables, scripts, views for reporting term</a:t>
          </a:r>
        </a:p>
      </dgm:t>
    </dgm:pt>
    <dgm:pt modelId="{548F1C46-53A2-4D68-92D8-154222BF8C90}" type="parTrans" cxnId="{F17D6A61-EA45-497E-BF19-842493ED500C}">
      <dgm:prSet/>
      <dgm:spPr/>
      <dgm:t>
        <a:bodyPr/>
        <a:lstStyle/>
        <a:p>
          <a:endParaRPr lang="en-US"/>
        </a:p>
      </dgm:t>
    </dgm:pt>
    <dgm:pt modelId="{0744513E-011B-47F2-8FCD-92542058FABA}" type="sibTrans" cxnId="{F17D6A61-EA45-497E-BF19-842493ED500C}">
      <dgm:prSet/>
      <dgm:spPr/>
      <dgm:t>
        <a:bodyPr/>
        <a:lstStyle/>
        <a:p>
          <a:endParaRPr lang="en-US"/>
        </a:p>
      </dgm:t>
    </dgm:pt>
    <dgm:pt modelId="{E706EDA3-9D34-40C4-ADE0-D012C12B6BAE}">
      <dgm:prSet phldrT="[Text]" custT="1"/>
      <dgm:spPr/>
      <dgm:t>
        <a:bodyPr/>
        <a:lstStyle/>
        <a:p>
          <a:r>
            <a:rPr lang="en-US" sz="1400" b="1" dirty="0"/>
            <a:t>Data submission (SAS, Toad)</a:t>
          </a:r>
        </a:p>
      </dgm:t>
    </dgm:pt>
    <dgm:pt modelId="{FB9507F7-C860-4047-BA78-415502B544F3}" type="parTrans" cxnId="{F779B8CA-ADFA-4A39-BA20-59ADB938E3BD}">
      <dgm:prSet/>
      <dgm:spPr/>
      <dgm:t>
        <a:bodyPr/>
        <a:lstStyle/>
        <a:p>
          <a:endParaRPr lang="en-US"/>
        </a:p>
      </dgm:t>
    </dgm:pt>
    <dgm:pt modelId="{B7E3908E-1E28-4D82-875A-363A815D5203}" type="sibTrans" cxnId="{F779B8CA-ADFA-4A39-BA20-59ADB938E3BD}">
      <dgm:prSet/>
      <dgm:spPr/>
      <dgm:t>
        <a:bodyPr/>
        <a:lstStyle/>
        <a:p>
          <a:endParaRPr lang="en-US"/>
        </a:p>
      </dgm:t>
    </dgm:pt>
    <dgm:pt modelId="{55C961DB-C347-476A-952A-390E51EF9DD1}">
      <dgm:prSet phldrT="[Text]" custT="1"/>
      <dgm:spPr/>
      <dgm:t>
        <a:bodyPr/>
        <a:lstStyle/>
        <a:p>
          <a:r>
            <a:rPr lang="en-US" sz="1400" b="1" dirty="0"/>
            <a:t>Data cleanup- Banner data (SQL Developer, Argos, Excel)</a:t>
          </a:r>
        </a:p>
      </dgm:t>
    </dgm:pt>
    <dgm:pt modelId="{62DABDDF-2285-48F1-AE3A-E82C33C25746}" type="parTrans" cxnId="{92ECA236-5145-4C17-8FCE-579C22144EF5}">
      <dgm:prSet/>
      <dgm:spPr/>
      <dgm:t>
        <a:bodyPr/>
        <a:lstStyle/>
        <a:p>
          <a:endParaRPr lang="en-US"/>
        </a:p>
      </dgm:t>
    </dgm:pt>
    <dgm:pt modelId="{BCE9F0E6-CBB5-4CDD-82B7-186BD0E837D2}" type="sibTrans" cxnId="{92ECA236-5145-4C17-8FCE-579C22144EF5}">
      <dgm:prSet/>
      <dgm:spPr/>
      <dgm:t>
        <a:bodyPr/>
        <a:lstStyle/>
        <a:p>
          <a:endParaRPr lang="en-US"/>
        </a:p>
      </dgm:t>
    </dgm:pt>
    <dgm:pt modelId="{64C2040D-C5BE-4096-ADC0-74C86AAF4DF2}">
      <dgm:prSet phldrT="[Text]" custT="1"/>
      <dgm:spPr/>
      <dgm:t>
        <a:bodyPr/>
        <a:lstStyle/>
        <a:p>
          <a:r>
            <a:rPr lang="en-US" sz="1400" b="1" dirty="0"/>
            <a:t>Clockworks</a:t>
          </a:r>
        </a:p>
      </dgm:t>
    </dgm:pt>
    <dgm:pt modelId="{E299A67E-50A1-4417-99FF-A960E324CEE4}" type="parTrans" cxnId="{A8A0118D-27A5-45DE-ADDF-997C531EFAE6}">
      <dgm:prSet/>
      <dgm:spPr/>
      <dgm:t>
        <a:bodyPr/>
        <a:lstStyle/>
        <a:p>
          <a:endParaRPr lang="en-US"/>
        </a:p>
      </dgm:t>
    </dgm:pt>
    <dgm:pt modelId="{19B10922-88B5-41E9-97CF-DA992A2CAE9A}" type="sibTrans" cxnId="{A8A0118D-27A5-45DE-ADDF-997C531EFAE6}">
      <dgm:prSet/>
      <dgm:spPr/>
      <dgm:t>
        <a:bodyPr/>
        <a:lstStyle/>
        <a:p>
          <a:endParaRPr lang="en-US"/>
        </a:p>
      </dgm:t>
    </dgm:pt>
    <dgm:pt modelId="{2C7207CC-AFEC-4C79-955C-B87FFB5D7745}">
      <dgm:prSet phldrT="[Text]" custT="1"/>
      <dgm:spPr/>
      <dgm:t>
        <a:bodyPr/>
        <a:lstStyle/>
        <a:p>
          <a:r>
            <a:rPr lang="en-US" sz="1400" b="1" dirty="0"/>
            <a:t>Degree Works</a:t>
          </a:r>
        </a:p>
      </dgm:t>
    </dgm:pt>
    <dgm:pt modelId="{2892CCC1-BB50-4DEB-B686-968A294A866D}" type="parTrans" cxnId="{4D6B579F-DA55-48F5-84DA-6A00F528321B}">
      <dgm:prSet/>
      <dgm:spPr/>
      <dgm:t>
        <a:bodyPr/>
        <a:lstStyle/>
        <a:p>
          <a:endParaRPr lang="en-US"/>
        </a:p>
      </dgm:t>
    </dgm:pt>
    <dgm:pt modelId="{1B2083A3-A812-40B4-82F3-4D075F7E4E9A}" type="sibTrans" cxnId="{4D6B579F-DA55-48F5-84DA-6A00F528321B}">
      <dgm:prSet/>
      <dgm:spPr/>
      <dgm:t>
        <a:bodyPr/>
        <a:lstStyle/>
        <a:p>
          <a:endParaRPr lang="en-US"/>
        </a:p>
      </dgm:t>
    </dgm:pt>
    <dgm:pt modelId="{677FE8BF-A63A-4301-924D-B340A44C9B05}">
      <dgm:prSet phldrT="[Text]" custT="1"/>
      <dgm:spPr/>
      <dgm:t>
        <a:bodyPr/>
        <a:lstStyle/>
        <a:p>
          <a:r>
            <a:rPr lang="en-US" sz="1400" b="1" dirty="0"/>
            <a:t>SARS</a:t>
          </a:r>
        </a:p>
      </dgm:t>
    </dgm:pt>
    <dgm:pt modelId="{C8DFABD5-6637-4B00-A063-D6E6B4D02107}" type="parTrans" cxnId="{32D1E37C-F766-485C-A9E3-74CB384CEBCA}">
      <dgm:prSet/>
      <dgm:spPr/>
      <dgm:t>
        <a:bodyPr/>
        <a:lstStyle/>
        <a:p>
          <a:endParaRPr lang="en-US"/>
        </a:p>
      </dgm:t>
    </dgm:pt>
    <dgm:pt modelId="{A66C2D46-7E24-4AFB-8145-C201A5AF252B}" type="sibTrans" cxnId="{32D1E37C-F766-485C-A9E3-74CB384CEBCA}">
      <dgm:prSet/>
      <dgm:spPr/>
      <dgm:t>
        <a:bodyPr/>
        <a:lstStyle/>
        <a:p>
          <a:endParaRPr lang="en-US"/>
        </a:p>
      </dgm:t>
    </dgm:pt>
    <dgm:pt modelId="{B00DEFE7-6B4B-49C6-ADBB-15B2350E4A1C}">
      <dgm:prSet phldrT="[Text]" custT="1"/>
      <dgm:spPr/>
      <dgm:t>
        <a:bodyPr/>
        <a:lstStyle/>
        <a:p>
          <a:r>
            <a:rPr lang="en-US" sz="1400" b="1" dirty="0"/>
            <a:t>CCC Data Warehouse</a:t>
          </a:r>
        </a:p>
      </dgm:t>
    </dgm:pt>
    <dgm:pt modelId="{C0C0C753-4BE3-408A-AA65-FD71BC1C23A6}" type="parTrans" cxnId="{05F5B474-0915-42DC-BE6E-510EEEDC6518}">
      <dgm:prSet/>
      <dgm:spPr/>
      <dgm:t>
        <a:bodyPr/>
        <a:lstStyle/>
        <a:p>
          <a:endParaRPr lang="en-US"/>
        </a:p>
      </dgm:t>
    </dgm:pt>
    <dgm:pt modelId="{880E8133-253C-4646-9A8C-A346A014ADBE}" type="sibTrans" cxnId="{05F5B474-0915-42DC-BE6E-510EEEDC6518}">
      <dgm:prSet/>
      <dgm:spPr/>
      <dgm:t>
        <a:bodyPr/>
        <a:lstStyle/>
        <a:p>
          <a:endParaRPr lang="en-US"/>
        </a:p>
      </dgm:t>
    </dgm:pt>
    <dgm:pt modelId="{454CB6FA-88DA-4878-948F-96CBE2D6224B}">
      <dgm:prSet phldrT="[Text]" custT="1"/>
      <dgm:spPr/>
      <dgm:t>
        <a:bodyPr/>
        <a:lstStyle/>
        <a:p>
          <a:r>
            <a:rPr lang="en-US" sz="1400" b="1" dirty="0"/>
            <a:t>CVC-OEI</a:t>
          </a:r>
        </a:p>
      </dgm:t>
    </dgm:pt>
    <dgm:pt modelId="{03D51ADD-C9AE-44C3-83D7-57E4139D62C6}" type="parTrans" cxnId="{38D7BDEE-5EB2-49C1-AFCE-E0079FEEB295}">
      <dgm:prSet/>
      <dgm:spPr/>
      <dgm:t>
        <a:bodyPr/>
        <a:lstStyle/>
        <a:p>
          <a:endParaRPr lang="en-US"/>
        </a:p>
      </dgm:t>
    </dgm:pt>
    <dgm:pt modelId="{7911741E-E385-4155-8279-1ED8D178F15F}" type="sibTrans" cxnId="{38D7BDEE-5EB2-49C1-AFCE-E0079FEEB295}">
      <dgm:prSet/>
      <dgm:spPr/>
      <dgm:t>
        <a:bodyPr/>
        <a:lstStyle/>
        <a:p>
          <a:endParaRPr lang="en-US"/>
        </a:p>
      </dgm:t>
    </dgm:pt>
    <dgm:pt modelId="{1BFEC11D-9780-4F9E-8FF5-D7220D58C011}">
      <dgm:prSet phldrT="[Text]" custT="1"/>
      <dgm:spPr/>
      <dgm:t>
        <a:bodyPr/>
        <a:lstStyle/>
        <a:p>
          <a:r>
            <a:rPr lang="en-US" sz="1400" b="1" dirty="0"/>
            <a:t>National Student Clearinghouse</a:t>
          </a:r>
        </a:p>
      </dgm:t>
    </dgm:pt>
    <dgm:pt modelId="{903FC8CE-F742-4FE9-80F0-EEF729E3B2F5}" type="parTrans" cxnId="{3A6C64A6-C7E9-4BA2-94EB-6E1EE7D786C9}">
      <dgm:prSet/>
      <dgm:spPr/>
      <dgm:t>
        <a:bodyPr/>
        <a:lstStyle/>
        <a:p>
          <a:endParaRPr lang="en-US"/>
        </a:p>
      </dgm:t>
    </dgm:pt>
    <dgm:pt modelId="{F36BA66E-03E1-4C69-A861-290E0868E24C}" type="sibTrans" cxnId="{3A6C64A6-C7E9-4BA2-94EB-6E1EE7D786C9}">
      <dgm:prSet/>
      <dgm:spPr/>
      <dgm:t>
        <a:bodyPr/>
        <a:lstStyle/>
        <a:p>
          <a:endParaRPr lang="en-US"/>
        </a:p>
      </dgm:t>
    </dgm:pt>
    <dgm:pt modelId="{0F64EA28-3682-44F8-BFEF-A7B2B02F5F74}">
      <dgm:prSet phldrT="[Text]" custT="1"/>
      <dgm:spPr/>
      <dgm:t>
        <a:bodyPr/>
        <a:lstStyle/>
        <a:p>
          <a:r>
            <a:rPr lang="en-US" sz="1400" b="1" dirty="0"/>
            <a:t>Basic Need Centers</a:t>
          </a:r>
        </a:p>
      </dgm:t>
    </dgm:pt>
    <dgm:pt modelId="{9AE80CFD-0E4C-471C-8C16-E5F3E7A6BAD4}" type="parTrans" cxnId="{D1E75D8D-6753-4117-ACFA-DEFA297E3164}">
      <dgm:prSet/>
      <dgm:spPr/>
      <dgm:t>
        <a:bodyPr/>
        <a:lstStyle/>
        <a:p>
          <a:endParaRPr lang="en-US"/>
        </a:p>
      </dgm:t>
    </dgm:pt>
    <dgm:pt modelId="{5A9D5673-5F5E-4CDB-9D31-8EDAFEE2E330}" type="sibTrans" cxnId="{D1E75D8D-6753-4117-ACFA-DEFA297E3164}">
      <dgm:prSet/>
      <dgm:spPr/>
      <dgm:t>
        <a:bodyPr/>
        <a:lstStyle/>
        <a:p>
          <a:endParaRPr lang="en-US"/>
        </a:p>
      </dgm:t>
    </dgm:pt>
    <dgm:pt modelId="{2BCE4AFE-AB97-4295-97AB-6357981831F5}">
      <dgm:prSet phldrT="[Text]" custT="1"/>
      <dgm:spPr/>
      <dgm:t>
        <a:bodyPr/>
        <a:lstStyle/>
        <a:p>
          <a:r>
            <a:rPr lang="en-US" sz="1400" b="1" dirty="0"/>
            <a:t>Canvas</a:t>
          </a:r>
        </a:p>
      </dgm:t>
    </dgm:pt>
    <dgm:pt modelId="{E3473661-54C8-4532-B71D-B302C659C5C4}" type="parTrans" cxnId="{15F77F96-CFBC-4ADC-9E36-9F128F468E93}">
      <dgm:prSet/>
      <dgm:spPr/>
      <dgm:t>
        <a:bodyPr/>
        <a:lstStyle/>
        <a:p>
          <a:endParaRPr lang="en-US"/>
        </a:p>
      </dgm:t>
    </dgm:pt>
    <dgm:pt modelId="{BF73E882-79F0-4CCC-ADF0-EEC55500757A}" type="sibTrans" cxnId="{15F77F96-CFBC-4ADC-9E36-9F128F468E93}">
      <dgm:prSet/>
      <dgm:spPr/>
      <dgm:t>
        <a:bodyPr/>
        <a:lstStyle/>
        <a:p>
          <a:endParaRPr lang="en-US"/>
        </a:p>
      </dgm:t>
    </dgm:pt>
    <dgm:pt modelId="{C61794D4-793C-4AA1-83AC-B1E0A1C40D75}">
      <dgm:prSet phldrT="[Text]" custT="1"/>
      <dgm:spPr/>
      <dgm:t>
        <a:bodyPr/>
        <a:lstStyle/>
        <a:p>
          <a:r>
            <a:rPr lang="en-US" sz="1400" b="1" dirty="0"/>
            <a:t>CCC Curriculum Inventory</a:t>
          </a:r>
        </a:p>
      </dgm:t>
    </dgm:pt>
    <dgm:pt modelId="{92D264AC-FF6B-4F23-812F-309AB3CC93E7}" type="parTrans" cxnId="{BE2DAE24-305D-445D-8CD1-18FBC7F32283}">
      <dgm:prSet/>
      <dgm:spPr/>
      <dgm:t>
        <a:bodyPr/>
        <a:lstStyle/>
        <a:p>
          <a:endParaRPr lang="en-US"/>
        </a:p>
      </dgm:t>
    </dgm:pt>
    <dgm:pt modelId="{3D25297D-B797-4DB5-9ABD-5A1076FBAF8B}" type="sibTrans" cxnId="{BE2DAE24-305D-445D-8CD1-18FBC7F32283}">
      <dgm:prSet/>
      <dgm:spPr/>
      <dgm:t>
        <a:bodyPr/>
        <a:lstStyle/>
        <a:p>
          <a:endParaRPr lang="en-US"/>
        </a:p>
      </dgm:t>
    </dgm:pt>
    <dgm:pt modelId="{8252D4F1-4677-4D31-9989-870381FC0DBC}">
      <dgm:prSet phldrT="[Text]" custT="1"/>
      <dgm:spPr/>
      <dgm:t>
        <a:bodyPr/>
        <a:lstStyle/>
        <a:p>
          <a:r>
            <a:rPr lang="en-US" sz="1400" b="1" dirty="0"/>
            <a:t>Schedule data cleanup reports (e.g., Argos reports emailed weekly to data custodians)</a:t>
          </a:r>
        </a:p>
      </dgm:t>
    </dgm:pt>
    <dgm:pt modelId="{7F82B321-0C20-49F2-ABBE-E769F46D4E62}" type="parTrans" cxnId="{571C31E6-19F2-40F6-9BA7-4076BF55115A}">
      <dgm:prSet/>
      <dgm:spPr/>
      <dgm:t>
        <a:bodyPr/>
        <a:lstStyle/>
        <a:p>
          <a:endParaRPr lang="en-US"/>
        </a:p>
      </dgm:t>
    </dgm:pt>
    <dgm:pt modelId="{80ECC2F1-7D1C-4608-9934-BB393CEFB8F0}" type="sibTrans" cxnId="{571C31E6-19F2-40F6-9BA7-4076BF55115A}">
      <dgm:prSet/>
      <dgm:spPr/>
      <dgm:t>
        <a:bodyPr/>
        <a:lstStyle/>
        <a:p>
          <a:endParaRPr lang="en-US"/>
        </a:p>
      </dgm:t>
    </dgm:pt>
    <dgm:pt modelId="{F29D18A8-2390-4E28-8268-BA41161CCC50}">
      <dgm:prSet phldrT="[Text]" custT="1"/>
      <dgm:spPr/>
      <dgm:t>
        <a:bodyPr/>
        <a:lstStyle/>
        <a:p>
          <a:r>
            <a:rPr lang="en-US" sz="1400" b="1" dirty="0"/>
            <a:t>Test data and send final reminder to data custodians with copy to managers</a:t>
          </a:r>
        </a:p>
      </dgm:t>
    </dgm:pt>
    <dgm:pt modelId="{6A5C5B6A-BE28-44B1-874F-74DA8F742D1D}" type="parTrans" cxnId="{AEE628B6-65E6-468A-BDBD-4AAA74BF8D14}">
      <dgm:prSet/>
      <dgm:spPr/>
      <dgm:t>
        <a:bodyPr/>
        <a:lstStyle/>
        <a:p>
          <a:endParaRPr lang="en-US"/>
        </a:p>
      </dgm:t>
    </dgm:pt>
    <dgm:pt modelId="{6E14205A-4273-4669-82BD-CC98546C1C8E}" type="sibTrans" cxnId="{AEE628B6-65E6-468A-BDBD-4AAA74BF8D14}">
      <dgm:prSet/>
      <dgm:spPr/>
      <dgm:t>
        <a:bodyPr/>
        <a:lstStyle/>
        <a:p>
          <a:endParaRPr lang="en-US"/>
        </a:p>
      </dgm:t>
    </dgm:pt>
    <dgm:pt modelId="{6D89601B-314D-4F0A-9F32-7025906FADB5}">
      <dgm:prSet phldrT="[Text]" custT="1"/>
      <dgm:spPr/>
      <dgm:t>
        <a:bodyPr/>
        <a:lstStyle/>
        <a:p>
          <a:r>
            <a:rPr lang="en-US" sz="1400" b="1" dirty="0"/>
            <a:t>Test and confirm data for categorical programs and special populations</a:t>
          </a:r>
        </a:p>
      </dgm:t>
    </dgm:pt>
    <dgm:pt modelId="{29162619-5D85-424D-957A-1E9975A27519}" type="parTrans" cxnId="{E4655447-4455-47CD-9B95-9192738F7A4C}">
      <dgm:prSet/>
      <dgm:spPr/>
      <dgm:t>
        <a:bodyPr/>
        <a:lstStyle/>
        <a:p>
          <a:endParaRPr lang="en-US"/>
        </a:p>
      </dgm:t>
    </dgm:pt>
    <dgm:pt modelId="{21E3DEDF-E91D-452D-A9CF-94D881FA47F9}" type="sibTrans" cxnId="{E4655447-4455-47CD-9B95-9192738F7A4C}">
      <dgm:prSet/>
      <dgm:spPr/>
      <dgm:t>
        <a:bodyPr/>
        <a:lstStyle/>
        <a:p>
          <a:endParaRPr lang="en-US"/>
        </a:p>
      </dgm:t>
    </dgm:pt>
    <dgm:pt modelId="{0EA4B7DF-D41A-428D-A762-9139C30ED0ED}">
      <dgm:prSet phldrT="[Text]" custT="1"/>
      <dgm:spPr/>
      <dgm:t>
        <a:bodyPr/>
        <a:lstStyle/>
        <a:p>
          <a:r>
            <a:rPr lang="en-US" sz="1400" b="1" dirty="0"/>
            <a:t>Submit data</a:t>
          </a:r>
        </a:p>
      </dgm:t>
    </dgm:pt>
    <dgm:pt modelId="{0D7B5B0D-7849-4369-9A60-CAF8CAC5DCBC}" type="parTrans" cxnId="{DE019187-4F37-4587-8E06-C9DE2EA081A8}">
      <dgm:prSet/>
      <dgm:spPr/>
      <dgm:t>
        <a:bodyPr/>
        <a:lstStyle/>
        <a:p>
          <a:endParaRPr lang="en-US"/>
        </a:p>
      </dgm:t>
    </dgm:pt>
    <dgm:pt modelId="{9BEFE8F4-1CCA-4BAF-9594-73E439F3B8B1}" type="sibTrans" cxnId="{DE019187-4F37-4587-8E06-C9DE2EA081A8}">
      <dgm:prSet/>
      <dgm:spPr/>
      <dgm:t>
        <a:bodyPr/>
        <a:lstStyle/>
        <a:p>
          <a:endParaRPr lang="en-US"/>
        </a:p>
      </dgm:t>
    </dgm:pt>
    <dgm:pt modelId="{8B0E97B4-42F2-411F-8543-C3E2D876EDFF}">
      <dgm:prSet phldrT="[Text]" custT="1"/>
      <dgm:spPr/>
      <dgm:t>
        <a:bodyPr/>
        <a:lstStyle/>
        <a:p>
          <a:r>
            <a:rPr lang="en-US" sz="1400" b="1" dirty="0"/>
            <a:t>Upload/save data files in the ODS for future reference</a:t>
          </a:r>
        </a:p>
      </dgm:t>
    </dgm:pt>
    <dgm:pt modelId="{53B7D90E-D151-4AC9-90E9-7945504E340B}" type="parTrans" cxnId="{51EF14CF-1217-48CA-9F6E-6F9D42F26417}">
      <dgm:prSet/>
      <dgm:spPr/>
      <dgm:t>
        <a:bodyPr/>
        <a:lstStyle/>
        <a:p>
          <a:endParaRPr lang="en-US"/>
        </a:p>
      </dgm:t>
    </dgm:pt>
    <dgm:pt modelId="{433BFFC8-7D4C-430D-9C60-3B8EE55DCFB3}" type="sibTrans" cxnId="{51EF14CF-1217-48CA-9F6E-6F9D42F26417}">
      <dgm:prSet/>
      <dgm:spPr/>
      <dgm:t>
        <a:bodyPr/>
        <a:lstStyle/>
        <a:p>
          <a:endParaRPr lang="en-US"/>
        </a:p>
      </dgm:t>
    </dgm:pt>
    <dgm:pt modelId="{0E428948-9035-4ED5-A6BE-62E10D028840}">
      <dgm:prSet phldrT="[Text]" custT="1"/>
      <dgm:spPr/>
      <dgm:t>
        <a:bodyPr/>
        <a:lstStyle/>
        <a:p>
          <a:r>
            <a:rPr lang="en-US" sz="1400" b="1" dirty="0"/>
            <a:t>Analyze data and publish results in FHDA IRP MIS website (SQL, Excel)</a:t>
          </a:r>
        </a:p>
      </dgm:t>
    </dgm:pt>
    <dgm:pt modelId="{CAD09166-D821-441D-953E-5D58E018CA40}" type="parTrans" cxnId="{2E6915E1-8757-4A81-86D8-BC1DA8BDAC92}">
      <dgm:prSet/>
      <dgm:spPr/>
      <dgm:t>
        <a:bodyPr/>
        <a:lstStyle/>
        <a:p>
          <a:endParaRPr lang="en-US"/>
        </a:p>
      </dgm:t>
    </dgm:pt>
    <dgm:pt modelId="{8E8FDB4D-1B5F-4D60-A0BA-78A9F0D66F1F}" type="sibTrans" cxnId="{2E6915E1-8757-4A81-86D8-BC1DA8BDAC92}">
      <dgm:prSet/>
      <dgm:spPr/>
      <dgm:t>
        <a:bodyPr/>
        <a:lstStyle/>
        <a:p>
          <a:endParaRPr lang="en-US"/>
        </a:p>
      </dgm:t>
    </dgm:pt>
    <dgm:pt modelId="{3BE495C0-953D-4AB1-99AE-F8CF7D4F7582}">
      <dgm:prSet phldrT="[Text]" custT="1"/>
      <dgm:spPr/>
      <dgm:t>
        <a:bodyPr/>
        <a:lstStyle/>
        <a:p>
          <a:r>
            <a:rPr lang="en-US" sz="1400" b="1" dirty="0"/>
            <a:t>Document pending data validity issues</a:t>
          </a:r>
        </a:p>
      </dgm:t>
    </dgm:pt>
    <dgm:pt modelId="{13BA4600-2251-46F5-8B56-D6051B1BB268}" type="parTrans" cxnId="{DE86A4C4-817C-45DA-A4C4-E1CEC9C522FB}">
      <dgm:prSet/>
      <dgm:spPr/>
      <dgm:t>
        <a:bodyPr/>
        <a:lstStyle/>
        <a:p>
          <a:endParaRPr lang="en-US"/>
        </a:p>
      </dgm:t>
    </dgm:pt>
    <dgm:pt modelId="{BA6387BE-5E6A-4B4B-90A5-CDA7DDD1308A}" type="sibTrans" cxnId="{DE86A4C4-817C-45DA-A4C4-E1CEC9C522FB}">
      <dgm:prSet/>
      <dgm:spPr/>
      <dgm:t>
        <a:bodyPr/>
        <a:lstStyle/>
        <a:p>
          <a:endParaRPr lang="en-US"/>
        </a:p>
      </dgm:t>
    </dgm:pt>
    <dgm:pt modelId="{1338D77E-8FCE-474B-9C0D-848D6B6C0025}">
      <dgm:prSet phldrT="[Text]" custT="1"/>
      <dgm:spPr/>
      <dgm:t>
        <a:bodyPr/>
        <a:lstStyle/>
        <a:p>
          <a:r>
            <a:rPr lang="en-US" sz="1400" b="1" dirty="0"/>
            <a:t>Compare figures between corresponding terms</a:t>
          </a:r>
        </a:p>
      </dgm:t>
    </dgm:pt>
    <dgm:pt modelId="{948ED5EC-F07E-483D-9B2C-EC6F31C598B6}" type="parTrans" cxnId="{04857EA0-30E6-4FE3-A07F-8AC9665FA606}">
      <dgm:prSet/>
      <dgm:spPr/>
      <dgm:t>
        <a:bodyPr/>
        <a:lstStyle/>
        <a:p>
          <a:endParaRPr lang="en-US"/>
        </a:p>
      </dgm:t>
    </dgm:pt>
    <dgm:pt modelId="{31C6C56F-93CF-4917-B060-6F2C3656A474}" type="sibTrans" cxnId="{04857EA0-30E6-4FE3-A07F-8AC9665FA606}">
      <dgm:prSet/>
      <dgm:spPr/>
      <dgm:t>
        <a:bodyPr/>
        <a:lstStyle/>
        <a:p>
          <a:endParaRPr lang="en-US"/>
        </a:p>
      </dgm:t>
    </dgm:pt>
    <dgm:pt modelId="{39B8699D-A80D-4D4C-9282-82A70E4E7EB0}">
      <dgm:prSet phldrT="[Text]" custT="1"/>
      <dgm:spPr/>
      <dgm:t>
        <a:bodyPr/>
        <a:lstStyle/>
        <a:p>
          <a:r>
            <a:rPr lang="en-US" sz="1400" b="1" dirty="0"/>
            <a:t>Resubmission at the end of the year</a:t>
          </a:r>
        </a:p>
      </dgm:t>
    </dgm:pt>
    <dgm:pt modelId="{CF474E43-44A7-444B-A957-DAAF816871BC}" type="parTrans" cxnId="{9228F3A1-C506-4020-BCA9-A469D6FD6B84}">
      <dgm:prSet/>
      <dgm:spPr/>
      <dgm:t>
        <a:bodyPr/>
        <a:lstStyle/>
        <a:p>
          <a:endParaRPr lang="en-US"/>
        </a:p>
      </dgm:t>
    </dgm:pt>
    <dgm:pt modelId="{8A4ACE52-1601-4C05-B8F9-E37FB96C3420}" type="sibTrans" cxnId="{9228F3A1-C506-4020-BCA9-A469D6FD6B84}">
      <dgm:prSet/>
      <dgm:spPr/>
      <dgm:t>
        <a:bodyPr/>
        <a:lstStyle/>
        <a:p>
          <a:endParaRPr lang="en-US"/>
        </a:p>
      </dgm:t>
    </dgm:pt>
    <dgm:pt modelId="{9E84AA99-D951-4442-BBFC-2955F250BE74}" type="pres">
      <dgm:prSet presAssocID="{2C79FE1D-2D57-4850-8FFC-01A809AB177D}" presName="CompostProcess" presStyleCnt="0">
        <dgm:presLayoutVars>
          <dgm:dir/>
          <dgm:resizeHandles val="exact"/>
        </dgm:presLayoutVars>
      </dgm:prSet>
      <dgm:spPr/>
    </dgm:pt>
    <dgm:pt modelId="{E2A34B1D-743C-4199-99DF-8D4603C98CC3}" type="pres">
      <dgm:prSet presAssocID="{2C79FE1D-2D57-4850-8FFC-01A809AB177D}" presName="arrow" presStyleLbl="bgShp" presStyleIdx="0" presStyleCnt="1" custLinFactNeighborY="-684"/>
      <dgm:spPr/>
    </dgm:pt>
    <dgm:pt modelId="{10E2F559-A152-46E0-9C2A-83FAE0611B8A}" type="pres">
      <dgm:prSet presAssocID="{2C79FE1D-2D57-4850-8FFC-01A809AB177D}" presName="linearProcess" presStyleCnt="0"/>
      <dgm:spPr/>
    </dgm:pt>
    <dgm:pt modelId="{8FCE8F08-E692-4B11-890B-F9755E68FB95}" type="pres">
      <dgm:prSet presAssocID="{BE6DC28E-D295-44EB-8DB0-0BA5631B54C5}" presName="textNode" presStyleLbl="node1" presStyleIdx="0" presStyleCnt="5" custScaleY="176344" custLinFactNeighborX="-2836" custLinFactNeighborY="27706">
        <dgm:presLayoutVars>
          <dgm:bulletEnabled val="1"/>
        </dgm:presLayoutVars>
      </dgm:prSet>
      <dgm:spPr/>
    </dgm:pt>
    <dgm:pt modelId="{22610CBE-459E-4263-B592-7FEF42CC152C}" type="pres">
      <dgm:prSet presAssocID="{A9D5820D-8812-4136-9EE8-C5D9393C4760}" presName="sibTrans" presStyleCnt="0"/>
      <dgm:spPr/>
    </dgm:pt>
    <dgm:pt modelId="{00E4B280-6A3C-49CC-BA86-CF0750363657}" type="pres">
      <dgm:prSet presAssocID="{55C961DB-C347-476A-952A-390E51EF9DD1}" presName="textNode" presStyleLbl="node1" presStyleIdx="1" presStyleCnt="5" custScaleY="180491" custLinFactNeighborX="11895" custLinFactNeighborY="29223">
        <dgm:presLayoutVars>
          <dgm:bulletEnabled val="1"/>
        </dgm:presLayoutVars>
      </dgm:prSet>
      <dgm:spPr/>
    </dgm:pt>
    <dgm:pt modelId="{BE8187C0-C8CA-4A94-B3ED-D7EF5070FE48}" type="pres">
      <dgm:prSet presAssocID="{BCE9F0E6-CBB5-4CDD-82B7-186BD0E837D2}" presName="sibTrans" presStyleCnt="0"/>
      <dgm:spPr/>
    </dgm:pt>
    <dgm:pt modelId="{4CDB6C56-4CDF-4E4E-BB33-D84BD17EA9DE}" type="pres">
      <dgm:prSet presAssocID="{E706EDA3-9D34-40C4-ADE0-D012C12B6BAE}" presName="textNode" presStyleLbl="node1" presStyleIdx="2" presStyleCnt="5" custScaleY="133633" custLinFactNeighborX="-1534" custLinFactNeighborY="5977">
        <dgm:presLayoutVars>
          <dgm:bulletEnabled val="1"/>
        </dgm:presLayoutVars>
      </dgm:prSet>
      <dgm:spPr/>
    </dgm:pt>
    <dgm:pt modelId="{EAEC3C3B-7206-45C9-B799-AEB030DE00F5}" type="pres">
      <dgm:prSet presAssocID="{B7E3908E-1E28-4D82-875A-363A815D5203}" presName="sibTrans" presStyleCnt="0"/>
      <dgm:spPr/>
    </dgm:pt>
    <dgm:pt modelId="{B0E24D18-15DE-42CC-A27C-C096BF9A8171}" type="pres">
      <dgm:prSet presAssocID="{0E428948-9035-4ED5-A6BE-62E10D028840}" presName="textNode" presStyleLbl="node1" presStyleIdx="3" presStyleCnt="5" custScaleY="129412" custLinFactNeighborX="4638" custLinFactNeighborY="4097">
        <dgm:presLayoutVars>
          <dgm:bulletEnabled val="1"/>
        </dgm:presLayoutVars>
      </dgm:prSet>
      <dgm:spPr/>
    </dgm:pt>
    <dgm:pt modelId="{B293E733-9423-4C37-97D6-D4FD30AFB368}" type="pres">
      <dgm:prSet presAssocID="{8E8FDB4D-1B5F-4D60-A0BA-78A9F0D66F1F}" presName="sibTrans" presStyleCnt="0"/>
      <dgm:spPr/>
    </dgm:pt>
    <dgm:pt modelId="{CD78CD60-2202-427D-B11F-1A6AB74D10C2}" type="pres">
      <dgm:prSet presAssocID="{39B8699D-A80D-4D4C-9282-82A70E4E7EB0}" presName="textNode" presStyleLbl="node1" presStyleIdx="4" presStyleCnt="5" custScaleY="31631" custLinFactNeighborX="-3983" custLinFactNeighborY="-5838">
        <dgm:presLayoutVars>
          <dgm:bulletEnabled val="1"/>
        </dgm:presLayoutVars>
      </dgm:prSet>
      <dgm:spPr/>
    </dgm:pt>
  </dgm:ptLst>
  <dgm:cxnLst>
    <dgm:cxn modelId="{E6CFF903-A714-467D-B3B2-9DCFD6B981DC}" type="presOf" srcId="{C61794D4-793C-4AA1-83AC-B1E0A1C40D75}" destId="{8FCE8F08-E692-4B11-890B-F9755E68FB95}" srcOrd="0" destOrd="9" presId="urn:microsoft.com/office/officeart/2005/8/layout/hProcess9"/>
    <dgm:cxn modelId="{9172240A-CB56-40A3-B992-806935C1D15F}" type="presOf" srcId="{0F64EA28-3682-44F8-BFEF-A7B2B02F5F74}" destId="{8FCE8F08-E692-4B11-890B-F9755E68FB95}" srcOrd="0" destOrd="7" presId="urn:microsoft.com/office/officeart/2005/8/layout/hProcess9"/>
    <dgm:cxn modelId="{72D5C11F-7E8D-46D2-800E-E2287179A5DE}" type="presOf" srcId="{64C2040D-C5BE-4096-ADC0-74C86AAF4DF2}" destId="{8FCE8F08-E692-4B11-890B-F9755E68FB95}" srcOrd="0" destOrd="1" presId="urn:microsoft.com/office/officeart/2005/8/layout/hProcess9"/>
    <dgm:cxn modelId="{8FBE2D24-A3FD-4C0F-A96F-C3CC0EC8851D}" type="presOf" srcId="{8B0E97B4-42F2-411F-8543-C3E2D876EDFF}" destId="{4CDB6C56-4CDF-4E4E-BB33-D84BD17EA9DE}" srcOrd="0" destOrd="3" presId="urn:microsoft.com/office/officeart/2005/8/layout/hProcess9"/>
    <dgm:cxn modelId="{BE2DAE24-305D-445D-8CD1-18FBC7F32283}" srcId="{BE6DC28E-D295-44EB-8DB0-0BA5631B54C5}" destId="{C61794D4-793C-4AA1-83AC-B1E0A1C40D75}" srcOrd="8" destOrd="0" parTransId="{92D264AC-FF6B-4F23-812F-309AB3CC93E7}" sibTransId="{3D25297D-B797-4DB5-9ABD-5A1076FBAF8B}"/>
    <dgm:cxn modelId="{FA46D525-5847-4108-9046-666F50BB2B1A}" type="presOf" srcId="{39B8699D-A80D-4D4C-9282-82A70E4E7EB0}" destId="{CD78CD60-2202-427D-B11F-1A6AB74D10C2}" srcOrd="0" destOrd="0" presId="urn:microsoft.com/office/officeart/2005/8/layout/hProcess9"/>
    <dgm:cxn modelId="{92ECA236-5145-4C17-8FCE-579C22144EF5}" srcId="{2C79FE1D-2D57-4850-8FFC-01A809AB177D}" destId="{55C961DB-C347-476A-952A-390E51EF9DD1}" srcOrd="1" destOrd="0" parTransId="{62DABDDF-2285-48F1-AE3A-E82C33C25746}" sibTransId="{BCE9F0E6-CBB5-4CDD-82B7-186BD0E837D2}"/>
    <dgm:cxn modelId="{F17D6A61-EA45-497E-BF19-842493ED500C}" srcId="{55C961DB-C347-476A-952A-390E51EF9DD1}" destId="{C4BFE121-B07C-4BAB-A044-13864353B02C}" srcOrd="0" destOrd="0" parTransId="{548F1C46-53A2-4D68-92D8-154222BF8C90}" sibTransId="{0744513E-011B-47F2-8FCD-92542058FABA}"/>
    <dgm:cxn modelId="{F8081544-4199-4522-9F85-D25BA111A425}" type="presOf" srcId="{3BE495C0-953D-4AB1-99AE-F8CF7D4F7582}" destId="{B0E24D18-15DE-42CC-A27C-C096BF9A8171}" srcOrd="0" destOrd="1" presId="urn:microsoft.com/office/officeart/2005/8/layout/hProcess9"/>
    <dgm:cxn modelId="{F5A15644-908A-4B3B-A86F-A088BBA8E378}" type="presOf" srcId="{F29D18A8-2390-4E28-8268-BA41161CCC50}" destId="{4CDB6C56-4CDF-4E4E-BB33-D84BD17EA9DE}" srcOrd="0" destOrd="1" presId="urn:microsoft.com/office/officeart/2005/8/layout/hProcess9"/>
    <dgm:cxn modelId="{E4655447-4455-47CD-9B95-9192738F7A4C}" srcId="{55C961DB-C347-476A-952A-390E51EF9DD1}" destId="{6D89601B-314D-4F0A-9F32-7025906FADB5}" srcOrd="2" destOrd="0" parTransId="{29162619-5D85-424D-957A-1E9975A27519}" sibTransId="{21E3DEDF-E91D-452D-A9CF-94D881FA47F9}"/>
    <dgm:cxn modelId="{C410AB47-4482-442C-A510-990AB90439FE}" type="presOf" srcId="{E706EDA3-9D34-40C4-ADE0-D012C12B6BAE}" destId="{4CDB6C56-4CDF-4E4E-BB33-D84BD17EA9DE}" srcOrd="0" destOrd="0" presId="urn:microsoft.com/office/officeart/2005/8/layout/hProcess9"/>
    <dgm:cxn modelId="{85222C6F-EEFC-4F7B-A0A3-8C7E25A45E26}" type="presOf" srcId="{C4BFE121-B07C-4BAB-A044-13864353B02C}" destId="{00E4B280-6A3C-49CC-BA86-CF0750363657}" srcOrd="0" destOrd="1" presId="urn:microsoft.com/office/officeart/2005/8/layout/hProcess9"/>
    <dgm:cxn modelId="{7CB3CB4F-AC3E-4FDE-B8D8-65DE9453FBCC}" type="presOf" srcId="{677FE8BF-A63A-4301-924D-B340A44C9B05}" destId="{8FCE8F08-E692-4B11-890B-F9755E68FB95}" srcOrd="0" destOrd="3" presId="urn:microsoft.com/office/officeart/2005/8/layout/hProcess9"/>
    <dgm:cxn modelId="{445A6D72-6CC5-423F-94E7-E3C70E7A4717}" type="presOf" srcId="{2C79FE1D-2D57-4850-8FFC-01A809AB177D}" destId="{9E84AA99-D951-4442-BBFC-2955F250BE74}" srcOrd="0" destOrd="0" presId="urn:microsoft.com/office/officeart/2005/8/layout/hProcess9"/>
    <dgm:cxn modelId="{05F5B474-0915-42DC-BE6E-510EEEDC6518}" srcId="{BE6DC28E-D295-44EB-8DB0-0BA5631B54C5}" destId="{B00DEFE7-6B4B-49C6-ADBB-15B2350E4A1C}" srcOrd="3" destOrd="0" parTransId="{C0C0C753-4BE3-408A-AA65-FD71BC1C23A6}" sibTransId="{880E8133-253C-4646-9A8C-A346A014ADBE}"/>
    <dgm:cxn modelId="{C83B0176-3B7F-443F-9638-85626CDF2CDC}" type="presOf" srcId="{0E428948-9035-4ED5-A6BE-62E10D028840}" destId="{B0E24D18-15DE-42CC-A27C-C096BF9A8171}" srcOrd="0" destOrd="0" presId="urn:microsoft.com/office/officeart/2005/8/layout/hProcess9"/>
    <dgm:cxn modelId="{5BBF4477-3352-48F3-B1CE-9626112A6B8F}" srcId="{2C79FE1D-2D57-4850-8FFC-01A809AB177D}" destId="{BE6DC28E-D295-44EB-8DB0-0BA5631B54C5}" srcOrd="0" destOrd="0" parTransId="{0CAB024A-C89E-495F-923F-0A037885C385}" sibTransId="{A9D5820D-8812-4136-9EE8-C5D9393C4760}"/>
    <dgm:cxn modelId="{F3DA4D79-AB8F-4B99-9809-18F62D81A668}" type="presOf" srcId="{1338D77E-8FCE-474B-9C0D-848D6B6C0025}" destId="{B0E24D18-15DE-42CC-A27C-C096BF9A8171}" srcOrd="0" destOrd="2" presId="urn:microsoft.com/office/officeart/2005/8/layout/hProcess9"/>
    <dgm:cxn modelId="{32D1E37C-F766-485C-A9E3-74CB384CEBCA}" srcId="{BE6DC28E-D295-44EB-8DB0-0BA5631B54C5}" destId="{677FE8BF-A63A-4301-924D-B340A44C9B05}" srcOrd="2" destOrd="0" parTransId="{C8DFABD5-6637-4B00-A063-D6E6B4D02107}" sibTransId="{A66C2D46-7E24-4AFB-8145-C201A5AF252B}"/>
    <dgm:cxn modelId="{DE019187-4F37-4587-8E06-C9DE2EA081A8}" srcId="{E706EDA3-9D34-40C4-ADE0-D012C12B6BAE}" destId="{0EA4B7DF-D41A-428D-A762-9139C30ED0ED}" srcOrd="1" destOrd="0" parTransId="{0D7B5B0D-7849-4369-9A60-CAF8CAC5DCBC}" sibTransId="{9BEFE8F4-1CCA-4BAF-9594-73E439F3B8B1}"/>
    <dgm:cxn modelId="{A8A0118D-27A5-45DE-ADDF-997C531EFAE6}" srcId="{BE6DC28E-D295-44EB-8DB0-0BA5631B54C5}" destId="{64C2040D-C5BE-4096-ADC0-74C86AAF4DF2}" srcOrd="0" destOrd="0" parTransId="{E299A67E-50A1-4417-99FF-A960E324CEE4}" sibTransId="{19B10922-88B5-41E9-97CF-DA992A2CAE9A}"/>
    <dgm:cxn modelId="{D1E75D8D-6753-4117-ACFA-DEFA297E3164}" srcId="{BE6DC28E-D295-44EB-8DB0-0BA5631B54C5}" destId="{0F64EA28-3682-44F8-BFEF-A7B2B02F5F74}" srcOrd="6" destOrd="0" parTransId="{9AE80CFD-0E4C-471C-8C16-E5F3E7A6BAD4}" sibTransId="{5A9D5673-5F5E-4CDB-9D31-8EDAFEE2E330}"/>
    <dgm:cxn modelId="{62AFAF93-6286-4353-B5A0-7AA6D5689C5D}" type="presOf" srcId="{B00DEFE7-6B4B-49C6-ADBB-15B2350E4A1C}" destId="{8FCE8F08-E692-4B11-890B-F9755E68FB95}" srcOrd="0" destOrd="4" presId="urn:microsoft.com/office/officeart/2005/8/layout/hProcess9"/>
    <dgm:cxn modelId="{1F00F395-3CE4-4AAF-98D0-3B06C00D1604}" type="presOf" srcId="{2BCE4AFE-AB97-4295-97AB-6357981831F5}" destId="{8FCE8F08-E692-4B11-890B-F9755E68FB95}" srcOrd="0" destOrd="8" presId="urn:microsoft.com/office/officeart/2005/8/layout/hProcess9"/>
    <dgm:cxn modelId="{15F77F96-CFBC-4ADC-9E36-9F128F468E93}" srcId="{BE6DC28E-D295-44EB-8DB0-0BA5631B54C5}" destId="{2BCE4AFE-AB97-4295-97AB-6357981831F5}" srcOrd="7" destOrd="0" parTransId="{E3473661-54C8-4532-B71D-B302C659C5C4}" sibTransId="{BF73E882-79F0-4CCC-ADF0-EEC55500757A}"/>
    <dgm:cxn modelId="{83087F99-BA9E-4E4C-8CFE-4667833558B5}" type="presOf" srcId="{8252D4F1-4677-4D31-9989-870381FC0DBC}" destId="{00E4B280-6A3C-49CC-BA86-CF0750363657}" srcOrd="0" destOrd="2" presId="urn:microsoft.com/office/officeart/2005/8/layout/hProcess9"/>
    <dgm:cxn modelId="{2FCCC09A-698D-4658-9B59-E49709322A56}" type="presOf" srcId="{0EA4B7DF-D41A-428D-A762-9139C30ED0ED}" destId="{4CDB6C56-4CDF-4E4E-BB33-D84BD17EA9DE}" srcOrd="0" destOrd="2" presId="urn:microsoft.com/office/officeart/2005/8/layout/hProcess9"/>
    <dgm:cxn modelId="{4D6B579F-DA55-48F5-84DA-6A00F528321B}" srcId="{BE6DC28E-D295-44EB-8DB0-0BA5631B54C5}" destId="{2C7207CC-AFEC-4C79-955C-B87FFB5D7745}" srcOrd="1" destOrd="0" parTransId="{2892CCC1-BB50-4DEB-B686-968A294A866D}" sibTransId="{1B2083A3-A812-40B4-82F3-4D075F7E4E9A}"/>
    <dgm:cxn modelId="{04857EA0-30E6-4FE3-A07F-8AC9665FA606}" srcId="{0E428948-9035-4ED5-A6BE-62E10D028840}" destId="{1338D77E-8FCE-474B-9C0D-848D6B6C0025}" srcOrd="1" destOrd="0" parTransId="{948ED5EC-F07E-483D-9B2C-EC6F31C598B6}" sibTransId="{31C6C56F-93CF-4917-B060-6F2C3656A474}"/>
    <dgm:cxn modelId="{18C1D0A0-58EC-46AC-B891-484767586DA0}" type="presOf" srcId="{2C7207CC-AFEC-4C79-955C-B87FFB5D7745}" destId="{8FCE8F08-E692-4B11-890B-F9755E68FB95}" srcOrd="0" destOrd="2" presId="urn:microsoft.com/office/officeart/2005/8/layout/hProcess9"/>
    <dgm:cxn modelId="{9228F3A1-C506-4020-BCA9-A469D6FD6B84}" srcId="{2C79FE1D-2D57-4850-8FFC-01A809AB177D}" destId="{39B8699D-A80D-4D4C-9282-82A70E4E7EB0}" srcOrd="4" destOrd="0" parTransId="{CF474E43-44A7-444B-A957-DAAF816871BC}" sibTransId="{8A4ACE52-1601-4C05-B8F9-E37FB96C3420}"/>
    <dgm:cxn modelId="{3A6C64A6-C7E9-4BA2-94EB-6E1EE7D786C9}" srcId="{BE6DC28E-D295-44EB-8DB0-0BA5631B54C5}" destId="{1BFEC11D-9780-4F9E-8FF5-D7220D58C011}" srcOrd="5" destOrd="0" parTransId="{903FC8CE-F742-4FE9-80F0-EEF729E3B2F5}" sibTransId="{F36BA66E-03E1-4C69-A861-290E0868E24C}"/>
    <dgm:cxn modelId="{AD8863A7-895F-4B47-911D-2523456CF697}" type="presOf" srcId="{BE6DC28E-D295-44EB-8DB0-0BA5631B54C5}" destId="{8FCE8F08-E692-4B11-890B-F9755E68FB95}" srcOrd="0" destOrd="0" presId="urn:microsoft.com/office/officeart/2005/8/layout/hProcess9"/>
    <dgm:cxn modelId="{AEE628B6-65E6-468A-BDBD-4AAA74BF8D14}" srcId="{E706EDA3-9D34-40C4-ADE0-D012C12B6BAE}" destId="{F29D18A8-2390-4E28-8268-BA41161CCC50}" srcOrd="0" destOrd="0" parTransId="{6A5C5B6A-BE28-44B1-874F-74DA8F742D1D}" sibTransId="{6E14205A-4273-4669-82BD-CC98546C1C8E}"/>
    <dgm:cxn modelId="{ECD127BC-69F9-4682-B23F-606F487B7452}" type="presOf" srcId="{454CB6FA-88DA-4878-948F-96CBE2D6224B}" destId="{8FCE8F08-E692-4B11-890B-F9755E68FB95}" srcOrd="0" destOrd="5" presId="urn:microsoft.com/office/officeart/2005/8/layout/hProcess9"/>
    <dgm:cxn modelId="{DE86A4C4-817C-45DA-A4C4-E1CEC9C522FB}" srcId="{0E428948-9035-4ED5-A6BE-62E10D028840}" destId="{3BE495C0-953D-4AB1-99AE-F8CF7D4F7582}" srcOrd="0" destOrd="0" parTransId="{13BA4600-2251-46F5-8B56-D6051B1BB268}" sibTransId="{BA6387BE-5E6A-4B4B-90A5-CDA7DDD1308A}"/>
    <dgm:cxn modelId="{F779B8CA-ADFA-4A39-BA20-59ADB938E3BD}" srcId="{2C79FE1D-2D57-4850-8FFC-01A809AB177D}" destId="{E706EDA3-9D34-40C4-ADE0-D012C12B6BAE}" srcOrd="2" destOrd="0" parTransId="{FB9507F7-C860-4047-BA78-415502B544F3}" sibTransId="{B7E3908E-1E28-4D82-875A-363A815D5203}"/>
    <dgm:cxn modelId="{51EF14CF-1217-48CA-9F6E-6F9D42F26417}" srcId="{E706EDA3-9D34-40C4-ADE0-D012C12B6BAE}" destId="{8B0E97B4-42F2-411F-8543-C3E2D876EDFF}" srcOrd="2" destOrd="0" parTransId="{53B7D90E-D151-4AC9-90E9-7945504E340B}" sibTransId="{433BFFC8-7D4C-430D-9C60-3B8EE55DCFB3}"/>
    <dgm:cxn modelId="{0BFB80D2-244C-4678-9B02-41866C2035A8}" type="presOf" srcId="{55C961DB-C347-476A-952A-390E51EF9DD1}" destId="{00E4B280-6A3C-49CC-BA86-CF0750363657}" srcOrd="0" destOrd="0" presId="urn:microsoft.com/office/officeart/2005/8/layout/hProcess9"/>
    <dgm:cxn modelId="{B149B6E0-B418-4676-8466-B919EF3BA5F7}" type="presOf" srcId="{1BFEC11D-9780-4F9E-8FF5-D7220D58C011}" destId="{8FCE8F08-E692-4B11-890B-F9755E68FB95}" srcOrd="0" destOrd="6" presId="urn:microsoft.com/office/officeart/2005/8/layout/hProcess9"/>
    <dgm:cxn modelId="{2E6915E1-8757-4A81-86D8-BC1DA8BDAC92}" srcId="{2C79FE1D-2D57-4850-8FFC-01A809AB177D}" destId="{0E428948-9035-4ED5-A6BE-62E10D028840}" srcOrd="3" destOrd="0" parTransId="{CAD09166-D821-441D-953E-5D58E018CA40}" sibTransId="{8E8FDB4D-1B5F-4D60-A0BA-78A9F0D66F1F}"/>
    <dgm:cxn modelId="{571C31E6-19F2-40F6-9BA7-4076BF55115A}" srcId="{55C961DB-C347-476A-952A-390E51EF9DD1}" destId="{8252D4F1-4677-4D31-9989-870381FC0DBC}" srcOrd="1" destOrd="0" parTransId="{7F82B321-0C20-49F2-ABBE-E769F46D4E62}" sibTransId="{80ECC2F1-7D1C-4608-9934-BB393CEFB8F0}"/>
    <dgm:cxn modelId="{38D7BDEE-5EB2-49C1-AFCE-E0079FEEB295}" srcId="{BE6DC28E-D295-44EB-8DB0-0BA5631B54C5}" destId="{454CB6FA-88DA-4878-948F-96CBE2D6224B}" srcOrd="4" destOrd="0" parTransId="{03D51ADD-C9AE-44C3-83D7-57E4139D62C6}" sibTransId="{7911741E-E385-4155-8279-1ED8D178F15F}"/>
    <dgm:cxn modelId="{B16CF1F4-E14C-4F3F-B9DE-A5C2116E850C}" type="presOf" srcId="{6D89601B-314D-4F0A-9F32-7025906FADB5}" destId="{00E4B280-6A3C-49CC-BA86-CF0750363657}" srcOrd="0" destOrd="3" presId="urn:microsoft.com/office/officeart/2005/8/layout/hProcess9"/>
    <dgm:cxn modelId="{5D9F6D4F-65BD-4C61-9D7D-279713FB5709}" type="presParOf" srcId="{9E84AA99-D951-4442-BBFC-2955F250BE74}" destId="{E2A34B1D-743C-4199-99DF-8D4603C98CC3}" srcOrd="0" destOrd="0" presId="urn:microsoft.com/office/officeart/2005/8/layout/hProcess9"/>
    <dgm:cxn modelId="{C2861809-237B-40CC-B32D-686529589FB1}" type="presParOf" srcId="{9E84AA99-D951-4442-BBFC-2955F250BE74}" destId="{10E2F559-A152-46E0-9C2A-83FAE0611B8A}" srcOrd="1" destOrd="0" presId="urn:microsoft.com/office/officeart/2005/8/layout/hProcess9"/>
    <dgm:cxn modelId="{ADEC9721-6B2F-4766-8C22-0590AE79FACA}" type="presParOf" srcId="{10E2F559-A152-46E0-9C2A-83FAE0611B8A}" destId="{8FCE8F08-E692-4B11-890B-F9755E68FB95}" srcOrd="0" destOrd="0" presId="urn:microsoft.com/office/officeart/2005/8/layout/hProcess9"/>
    <dgm:cxn modelId="{D54EA0EF-036E-435F-A5F5-BEEA75E86A3F}" type="presParOf" srcId="{10E2F559-A152-46E0-9C2A-83FAE0611B8A}" destId="{22610CBE-459E-4263-B592-7FEF42CC152C}" srcOrd="1" destOrd="0" presId="urn:microsoft.com/office/officeart/2005/8/layout/hProcess9"/>
    <dgm:cxn modelId="{F077AFED-CED5-4F2E-A7F0-817C0AEF52E3}" type="presParOf" srcId="{10E2F559-A152-46E0-9C2A-83FAE0611B8A}" destId="{00E4B280-6A3C-49CC-BA86-CF0750363657}" srcOrd="2" destOrd="0" presId="urn:microsoft.com/office/officeart/2005/8/layout/hProcess9"/>
    <dgm:cxn modelId="{1F9C101F-1941-4277-BA16-D4E6853B0D17}" type="presParOf" srcId="{10E2F559-A152-46E0-9C2A-83FAE0611B8A}" destId="{BE8187C0-C8CA-4A94-B3ED-D7EF5070FE48}" srcOrd="3" destOrd="0" presId="urn:microsoft.com/office/officeart/2005/8/layout/hProcess9"/>
    <dgm:cxn modelId="{6271799E-F806-44BE-9C5D-B87267B5B4B8}" type="presParOf" srcId="{10E2F559-A152-46E0-9C2A-83FAE0611B8A}" destId="{4CDB6C56-4CDF-4E4E-BB33-D84BD17EA9DE}" srcOrd="4" destOrd="0" presId="urn:microsoft.com/office/officeart/2005/8/layout/hProcess9"/>
    <dgm:cxn modelId="{C7D01AAF-DB4B-4C5C-A274-C2224EE8FEA0}" type="presParOf" srcId="{10E2F559-A152-46E0-9C2A-83FAE0611B8A}" destId="{EAEC3C3B-7206-45C9-B799-AEB030DE00F5}" srcOrd="5" destOrd="0" presId="urn:microsoft.com/office/officeart/2005/8/layout/hProcess9"/>
    <dgm:cxn modelId="{733FD84A-B6A7-429A-9E34-915CA57A6FEF}" type="presParOf" srcId="{10E2F559-A152-46E0-9C2A-83FAE0611B8A}" destId="{B0E24D18-15DE-42CC-A27C-C096BF9A8171}" srcOrd="6" destOrd="0" presId="urn:microsoft.com/office/officeart/2005/8/layout/hProcess9"/>
    <dgm:cxn modelId="{0C17275E-3FBE-4BCA-9C96-9679AD409E67}" type="presParOf" srcId="{10E2F559-A152-46E0-9C2A-83FAE0611B8A}" destId="{B293E733-9423-4C37-97D6-D4FD30AFB368}" srcOrd="7" destOrd="0" presId="urn:microsoft.com/office/officeart/2005/8/layout/hProcess9"/>
    <dgm:cxn modelId="{3644C7E4-E7EE-416B-B163-77798658C3FB}" type="presParOf" srcId="{10E2F559-A152-46E0-9C2A-83FAE0611B8A}" destId="{CD78CD60-2202-427D-B11F-1A6AB74D10C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195BC-C65D-4B8A-996A-BAF6724A7638}" type="doc">
      <dgm:prSet loTypeId="urn:microsoft.com/office/officeart/2005/8/layout/process1" loCatId="process" qsTypeId="urn:microsoft.com/office/officeart/2005/8/quickstyle/simple1" qsCatId="simple" csTypeId="urn:microsoft.com/office/officeart/2005/8/colors/colorful1" csCatId="colorful" phldr="1"/>
      <dgm:spPr/>
    </dgm:pt>
    <dgm:pt modelId="{F8AD109D-DF85-49D7-8545-5F36045E9D47}">
      <dgm:prSet phldrT="[Text]"/>
      <dgm:spPr/>
      <dgm:t>
        <a:bodyPr/>
        <a:lstStyle/>
        <a:p>
          <a:r>
            <a:rPr lang="en-US" b="1" dirty="0"/>
            <a:t>Download and process COCI and MIS CB master data; update local copy of CCC course inventory</a:t>
          </a:r>
        </a:p>
      </dgm:t>
    </dgm:pt>
    <dgm:pt modelId="{74A3CB09-BBC9-4E6B-BADB-045E655B5FBF}" type="parTrans" cxnId="{FC8BE946-66C0-4477-B124-6102EDCF08EA}">
      <dgm:prSet/>
      <dgm:spPr/>
      <dgm:t>
        <a:bodyPr/>
        <a:lstStyle/>
        <a:p>
          <a:endParaRPr lang="en-US"/>
        </a:p>
      </dgm:t>
    </dgm:pt>
    <dgm:pt modelId="{1BD9A833-320A-45F5-BB0A-912DFE57B1D8}" type="sibTrans" cxnId="{FC8BE946-66C0-4477-B124-6102EDCF08EA}">
      <dgm:prSet/>
      <dgm:spPr/>
      <dgm:t>
        <a:bodyPr/>
        <a:lstStyle/>
        <a:p>
          <a:endParaRPr lang="en-US"/>
        </a:p>
      </dgm:t>
    </dgm:pt>
    <dgm:pt modelId="{452E2B0D-EEE6-41E6-B3DE-C6057B600BE2}">
      <dgm:prSet phldrT="[Text]"/>
      <dgm:spPr/>
      <dgm:t>
        <a:bodyPr/>
        <a:lstStyle/>
        <a:p>
          <a:r>
            <a:rPr lang="en-US" b="1" dirty="0"/>
            <a:t>Update SQL MIS views and Argos report for the academic year</a:t>
          </a:r>
        </a:p>
      </dgm:t>
    </dgm:pt>
    <dgm:pt modelId="{70B184AE-1EEB-458B-8E4A-FD6F99FA22CB}" type="parTrans" cxnId="{9BC61C56-1B64-48BF-BC7C-94969D780BC2}">
      <dgm:prSet/>
      <dgm:spPr/>
      <dgm:t>
        <a:bodyPr/>
        <a:lstStyle/>
        <a:p>
          <a:endParaRPr lang="en-US"/>
        </a:p>
      </dgm:t>
    </dgm:pt>
    <dgm:pt modelId="{9A6B6F0E-0680-4FA4-AAEB-0F3EFC73C4D0}" type="sibTrans" cxnId="{9BC61C56-1B64-48BF-BC7C-94969D780BC2}">
      <dgm:prSet/>
      <dgm:spPr/>
      <dgm:t>
        <a:bodyPr/>
        <a:lstStyle/>
        <a:p>
          <a:endParaRPr lang="en-US"/>
        </a:p>
      </dgm:t>
    </dgm:pt>
    <dgm:pt modelId="{5C59E71C-2099-4C96-817A-4BF96DE57EFD}">
      <dgm:prSet phldrT="[Text]"/>
      <dgm:spPr/>
      <dgm:t>
        <a:bodyPr/>
        <a:lstStyle/>
        <a:p>
          <a:r>
            <a:rPr lang="en-US" b="1" dirty="0"/>
            <a:t>Run the CB-Argos report to identify discrepancies between the CCC  course inventory and Banner data; email error report to curriculum coordinators at the colleges </a:t>
          </a:r>
        </a:p>
      </dgm:t>
    </dgm:pt>
    <dgm:pt modelId="{8E396C17-9BF4-4730-AC05-449C57BD53DC}" type="parTrans" cxnId="{4EB6CB5A-459B-409C-9794-DE78E78C9089}">
      <dgm:prSet/>
      <dgm:spPr/>
      <dgm:t>
        <a:bodyPr/>
        <a:lstStyle/>
        <a:p>
          <a:endParaRPr lang="en-US"/>
        </a:p>
      </dgm:t>
    </dgm:pt>
    <dgm:pt modelId="{14067E7C-D312-4DED-B842-F600059BA4A2}" type="sibTrans" cxnId="{4EB6CB5A-459B-409C-9794-DE78E78C9089}">
      <dgm:prSet/>
      <dgm:spPr/>
      <dgm:t>
        <a:bodyPr/>
        <a:lstStyle/>
        <a:p>
          <a:endParaRPr lang="en-US"/>
        </a:p>
      </dgm:t>
    </dgm:pt>
    <dgm:pt modelId="{2B6F6284-2E4C-4260-BE9A-A441A474D2F1}">
      <dgm:prSet/>
      <dgm:spPr/>
      <dgm:t>
        <a:bodyPr/>
        <a:lstStyle/>
        <a:p>
          <a:r>
            <a:rPr lang="en-US" b="1" dirty="0"/>
            <a:t>Prior submission date, test the CB report using the CCCCO MIS server to identify any new data checks (syntactical or referential checks)</a:t>
          </a:r>
        </a:p>
      </dgm:t>
    </dgm:pt>
    <dgm:pt modelId="{ABED5B6C-898E-4FDB-963D-7200E156380B}" type="parTrans" cxnId="{A9D0E088-4808-4C80-8D52-F176E6938AA5}">
      <dgm:prSet/>
      <dgm:spPr/>
      <dgm:t>
        <a:bodyPr/>
        <a:lstStyle/>
        <a:p>
          <a:endParaRPr lang="en-US"/>
        </a:p>
      </dgm:t>
    </dgm:pt>
    <dgm:pt modelId="{4528A92C-0789-4BDA-A76D-F333509B924E}" type="sibTrans" cxnId="{A9D0E088-4808-4C80-8D52-F176E6938AA5}">
      <dgm:prSet/>
      <dgm:spPr/>
      <dgm:t>
        <a:bodyPr/>
        <a:lstStyle/>
        <a:p>
          <a:endParaRPr lang="en-US"/>
        </a:p>
      </dgm:t>
    </dgm:pt>
    <dgm:pt modelId="{CEE136C3-5BFD-4A64-9646-D49BC05D8FEB}">
      <dgm:prSet/>
      <dgm:spPr/>
      <dgm:t>
        <a:bodyPr/>
        <a:lstStyle/>
        <a:p>
          <a:r>
            <a:rPr lang="en-US" b="1" dirty="0"/>
            <a:t>Resubmit data at the end of the year</a:t>
          </a:r>
        </a:p>
      </dgm:t>
    </dgm:pt>
    <dgm:pt modelId="{C0EDA772-18E9-4D4B-BFEE-7314E03617C9}" type="parTrans" cxnId="{B6669989-B37A-4C61-911C-EC17F5331B13}">
      <dgm:prSet/>
      <dgm:spPr/>
      <dgm:t>
        <a:bodyPr/>
        <a:lstStyle/>
        <a:p>
          <a:endParaRPr lang="en-US"/>
        </a:p>
      </dgm:t>
    </dgm:pt>
    <dgm:pt modelId="{AD2FB2FF-4524-4358-8FE2-8F867A5F1846}" type="sibTrans" cxnId="{B6669989-B37A-4C61-911C-EC17F5331B13}">
      <dgm:prSet/>
      <dgm:spPr/>
      <dgm:t>
        <a:bodyPr/>
        <a:lstStyle/>
        <a:p>
          <a:endParaRPr lang="en-US"/>
        </a:p>
      </dgm:t>
    </dgm:pt>
    <dgm:pt modelId="{60FD9E7A-0B0C-435F-A9CB-11F7ED61FBE2}" type="pres">
      <dgm:prSet presAssocID="{D84195BC-C65D-4B8A-996A-BAF6724A7638}" presName="Name0" presStyleCnt="0">
        <dgm:presLayoutVars>
          <dgm:dir/>
          <dgm:resizeHandles val="exact"/>
        </dgm:presLayoutVars>
      </dgm:prSet>
      <dgm:spPr/>
    </dgm:pt>
    <dgm:pt modelId="{45C63A2B-833C-4087-B66F-E11917D11A9F}" type="pres">
      <dgm:prSet presAssocID="{F8AD109D-DF85-49D7-8545-5F36045E9D47}" presName="node" presStyleLbl="node1" presStyleIdx="0" presStyleCnt="5">
        <dgm:presLayoutVars>
          <dgm:bulletEnabled val="1"/>
        </dgm:presLayoutVars>
      </dgm:prSet>
      <dgm:spPr/>
    </dgm:pt>
    <dgm:pt modelId="{F3669BD6-F467-4EB7-AA61-545C58972292}" type="pres">
      <dgm:prSet presAssocID="{1BD9A833-320A-45F5-BB0A-912DFE57B1D8}" presName="sibTrans" presStyleLbl="sibTrans2D1" presStyleIdx="0" presStyleCnt="4"/>
      <dgm:spPr/>
    </dgm:pt>
    <dgm:pt modelId="{E16F19EB-58C7-4EE4-B623-430958B079EC}" type="pres">
      <dgm:prSet presAssocID="{1BD9A833-320A-45F5-BB0A-912DFE57B1D8}" presName="connectorText" presStyleLbl="sibTrans2D1" presStyleIdx="0" presStyleCnt="4"/>
      <dgm:spPr/>
    </dgm:pt>
    <dgm:pt modelId="{9718C24A-2F65-4DBD-B038-393AAED89EDD}" type="pres">
      <dgm:prSet presAssocID="{452E2B0D-EEE6-41E6-B3DE-C6057B600BE2}" presName="node" presStyleLbl="node1" presStyleIdx="1" presStyleCnt="5">
        <dgm:presLayoutVars>
          <dgm:bulletEnabled val="1"/>
        </dgm:presLayoutVars>
      </dgm:prSet>
      <dgm:spPr/>
    </dgm:pt>
    <dgm:pt modelId="{ACCAFBF7-3AF0-4CEC-93F3-AF7281186712}" type="pres">
      <dgm:prSet presAssocID="{9A6B6F0E-0680-4FA4-AAEB-0F3EFC73C4D0}" presName="sibTrans" presStyleLbl="sibTrans2D1" presStyleIdx="1" presStyleCnt="4"/>
      <dgm:spPr/>
    </dgm:pt>
    <dgm:pt modelId="{2767DAE1-B04D-4113-81B2-3007E2B445A2}" type="pres">
      <dgm:prSet presAssocID="{9A6B6F0E-0680-4FA4-AAEB-0F3EFC73C4D0}" presName="connectorText" presStyleLbl="sibTrans2D1" presStyleIdx="1" presStyleCnt="4"/>
      <dgm:spPr/>
    </dgm:pt>
    <dgm:pt modelId="{9400569F-737B-4A05-B530-57AD36E21529}" type="pres">
      <dgm:prSet presAssocID="{5C59E71C-2099-4C96-817A-4BF96DE57EFD}" presName="node" presStyleLbl="node1" presStyleIdx="2" presStyleCnt="5">
        <dgm:presLayoutVars>
          <dgm:bulletEnabled val="1"/>
        </dgm:presLayoutVars>
      </dgm:prSet>
      <dgm:spPr/>
    </dgm:pt>
    <dgm:pt modelId="{7A2800C8-F468-48DF-B1F8-86F16D42ABBC}" type="pres">
      <dgm:prSet presAssocID="{14067E7C-D312-4DED-B842-F600059BA4A2}" presName="sibTrans" presStyleLbl="sibTrans2D1" presStyleIdx="2" presStyleCnt="4"/>
      <dgm:spPr/>
    </dgm:pt>
    <dgm:pt modelId="{167FAC76-6EFF-45A1-99C8-5153F191640F}" type="pres">
      <dgm:prSet presAssocID="{14067E7C-D312-4DED-B842-F600059BA4A2}" presName="connectorText" presStyleLbl="sibTrans2D1" presStyleIdx="2" presStyleCnt="4"/>
      <dgm:spPr/>
    </dgm:pt>
    <dgm:pt modelId="{9D1CA60D-506B-455E-B1FF-F1DD7A9D5F25}" type="pres">
      <dgm:prSet presAssocID="{2B6F6284-2E4C-4260-BE9A-A441A474D2F1}" presName="node" presStyleLbl="node1" presStyleIdx="3" presStyleCnt="5">
        <dgm:presLayoutVars>
          <dgm:bulletEnabled val="1"/>
        </dgm:presLayoutVars>
      </dgm:prSet>
      <dgm:spPr/>
    </dgm:pt>
    <dgm:pt modelId="{829B9393-7843-4ED8-9BA6-7C5C15E1C6A5}" type="pres">
      <dgm:prSet presAssocID="{4528A92C-0789-4BDA-A76D-F333509B924E}" presName="sibTrans" presStyleLbl="sibTrans2D1" presStyleIdx="3" presStyleCnt="4"/>
      <dgm:spPr/>
    </dgm:pt>
    <dgm:pt modelId="{25EA5E74-5638-41FD-A243-BA377C5061D0}" type="pres">
      <dgm:prSet presAssocID="{4528A92C-0789-4BDA-A76D-F333509B924E}" presName="connectorText" presStyleLbl="sibTrans2D1" presStyleIdx="3" presStyleCnt="4"/>
      <dgm:spPr/>
    </dgm:pt>
    <dgm:pt modelId="{DA3F3F79-4339-4FE7-A311-AC6F59F5FAE3}" type="pres">
      <dgm:prSet presAssocID="{CEE136C3-5BFD-4A64-9646-D49BC05D8FEB}" presName="node" presStyleLbl="node1" presStyleIdx="4" presStyleCnt="5">
        <dgm:presLayoutVars>
          <dgm:bulletEnabled val="1"/>
        </dgm:presLayoutVars>
      </dgm:prSet>
      <dgm:spPr/>
    </dgm:pt>
  </dgm:ptLst>
  <dgm:cxnLst>
    <dgm:cxn modelId="{3CA39B09-E06C-4B1C-A251-80C3BF06A083}" type="presOf" srcId="{4528A92C-0789-4BDA-A76D-F333509B924E}" destId="{829B9393-7843-4ED8-9BA6-7C5C15E1C6A5}" srcOrd="0" destOrd="0" presId="urn:microsoft.com/office/officeart/2005/8/layout/process1"/>
    <dgm:cxn modelId="{32192829-1307-41CE-89F5-7BD5E5972226}" type="presOf" srcId="{D84195BC-C65D-4B8A-996A-BAF6724A7638}" destId="{60FD9E7A-0B0C-435F-A9CB-11F7ED61FBE2}" srcOrd="0" destOrd="0" presId="urn:microsoft.com/office/officeart/2005/8/layout/process1"/>
    <dgm:cxn modelId="{17DD4C2F-4B9B-4677-8CA2-06AE80288E72}" type="presOf" srcId="{2B6F6284-2E4C-4260-BE9A-A441A474D2F1}" destId="{9D1CA60D-506B-455E-B1FF-F1DD7A9D5F25}" srcOrd="0" destOrd="0" presId="urn:microsoft.com/office/officeart/2005/8/layout/process1"/>
    <dgm:cxn modelId="{3407C244-D1B0-4F98-BE85-113A38C9F97F}" type="presOf" srcId="{5C59E71C-2099-4C96-817A-4BF96DE57EFD}" destId="{9400569F-737B-4A05-B530-57AD36E21529}" srcOrd="0" destOrd="0" presId="urn:microsoft.com/office/officeart/2005/8/layout/process1"/>
    <dgm:cxn modelId="{FC8BE946-66C0-4477-B124-6102EDCF08EA}" srcId="{D84195BC-C65D-4B8A-996A-BAF6724A7638}" destId="{F8AD109D-DF85-49D7-8545-5F36045E9D47}" srcOrd="0" destOrd="0" parTransId="{74A3CB09-BBC9-4E6B-BADB-045E655B5FBF}" sibTransId="{1BD9A833-320A-45F5-BB0A-912DFE57B1D8}"/>
    <dgm:cxn modelId="{67758167-1DA1-4377-8EE9-AD3E2FFF2761}" type="presOf" srcId="{1BD9A833-320A-45F5-BB0A-912DFE57B1D8}" destId="{E16F19EB-58C7-4EE4-B623-430958B079EC}" srcOrd="1" destOrd="0" presId="urn:microsoft.com/office/officeart/2005/8/layout/process1"/>
    <dgm:cxn modelId="{9BC61C56-1B64-48BF-BC7C-94969D780BC2}" srcId="{D84195BC-C65D-4B8A-996A-BAF6724A7638}" destId="{452E2B0D-EEE6-41E6-B3DE-C6057B600BE2}" srcOrd="1" destOrd="0" parTransId="{70B184AE-1EEB-458B-8E4A-FD6F99FA22CB}" sibTransId="{9A6B6F0E-0680-4FA4-AAEB-0F3EFC73C4D0}"/>
    <dgm:cxn modelId="{4EB6CB5A-459B-409C-9794-DE78E78C9089}" srcId="{D84195BC-C65D-4B8A-996A-BAF6724A7638}" destId="{5C59E71C-2099-4C96-817A-4BF96DE57EFD}" srcOrd="2" destOrd="0" parTransId="{8E396C17-9BF4-4730-AC05-449C57BD53DC}" sibTransId="{14067E7C-D312-4DED-B842-F600059BA4A2}"/>
    <dgm:cxn modelId="{49E4DF82-51AF-475E-99C7-85C47C9EBD2D}" type="presOf" srcId="{9A6B6F0E-0680-4FA4-AAEB-0F3EFC73C4D0}" destId="{2767DAE1-B04D-4113-81B2-3007E2B445A2}" srcOrd="1" destOrd="0" presId="urn:microsoft.com/office/officeart/2005/8/layout/process1"/>
    <dgm:cxn modelId="{A9D0E088-4808-4C80-8D52-F176E6938AA5}" srcId="{D84195BC-C65D-4B8A-996A-BAF6724A7638}" destId="{2B6F6284-2E4C-4260-BE9A-A441A474D2F1}" srcOrd="3" destOrd="0" parTransId="{ABED5B6C-898E-4FDB-963D-7200E156380B}" sibTransId="{4528A92C-0789-4BDA-A76D-F333509B924E}"/>
    <dgm:cxn modelId="{B6669989-B37A-4C61-911C-EC17F5331B13}" srcId="{D84195BC-C65D-4B8A-996A-BAF6724A7638}" destId="{CEE136C3-5BFD-4A64-9646-D49BC05D8FEB}" srcOrd="4" destOrd="0" parTransId="{C0EDA772-18E9-4D4B-BFEE-7314E03617C9}" sibTransId="{AD2FB2FF-4524-4358-8FE2-8F867A5F1846}"/>
    <dgm:cxn modelId="{A0DE5492-53EC-4308-BD64-A4C812B80591}" type="presOf" srcId="{452E2B0D-EEE6-41E6-B3DE-C6057B600BE2}" destId="{9718C24A-2F65-4DBD-B038-393AAED89EDD}" srcOrd="0" destOrd="0" presId="urn:microsoft.com/office/officeart/2005/8/layout/process1"/>
    <dgm:cxn modelId="{8A4EBF9C-F309-4DB6-A260-F346BE025843}" type="presOf" srcId="{14067E7C-D312-4DED-B842-F600059BA4A2}" destId="{167FAC76-6EFF-45A1-99C8-5153F191640F}" srcOrd="1" destOrd="0" presId="urn:microsoft.com/office/officeart/2005/8/layout/process1"/>
    <dgm:cxn modelId="{5A8662AB-4698-4544-B795-2DE4639B3A81}" type="presOf" srcId="{1BD9A833-320A-45F5-BB0A-912DFE57B1D8}" destId="{F3669BD6-F467-4EB7-AA61-545C58972292}" srcOrd="0" destOrd="0" presId="urn:microsoft.com/office/officeart/2005/8/layout/process1"/>
    <dgm:cxn modelId="{75299ABA-B65D-4D75-A430-C210C386E3BE}" type="presOf" srcId="{9A6B6F0E-0680-4FA4-AAEB-0F3EFC73C4D0}" destId="{ACCAFBF7-3AF0-4CEC-93F3-AF7281186712}" srcOrd="0" destOrd="0" presId="urn:microsoft.com/office/officeart/2005/8/layout/process1"/>
    <dgm:cxn modelId="{947509E7-EB76-4A01-B171-7DFE930997FB}" type="presOf" srcId="{F8AD109D-DF85-49D7-8545-5F36045E9D47}" destId="{45C63A2B-833C-4087-B66F-E11917D11A9F}" srcOrd="0" destOrd="0" presId="urn:microsoft.com/office/officeart/2005/8/layout/process1"/>
    <dgm:cxn modelId="{021B84F9-03B4-40CA-88A7-580247E52CF4}" type="presOf" srcId="{CEE136C3-5BFD-4A64-9646-D49BC05D8FEB}" destId="{DA3F3F79-4339-4FE7-A311-AC6F59F5FAE3}" srcOrd="0" destOrd="0" presId="urn:microsoft.com/office/officeart/2005/8/layout/process1"/>
    <dgm:cxn modelId="{CCB688F9-A120-4D3F-8383-97CFE97ED9EE}" type="presOf" srcId="{14067E7C-D312-4DED-B842-F600059BA4A2}" destId="{7A2800C8-F468-48DF-B1F8-86F16D42ABBC}" srcOrd="0" destOrd="0" presId="urn:microsoft.com/office/officeart/2005/8/layout/process1"/>
    <dgm:cxn modelId="{E3E935FA-5564-4342-A04D-90DF33E94AA7}" type="presOf" srcId="{4528A92C-0789-4BDA-A76D-F333509B924E}" destId="{25EA5E74-5638-41FD-A243-BA377C5061D0}" srcOrd="1" destOrd="0" presId="urn:microsoft.com/office/officeart/2005/8/layout/process1"/>
    <dgm:cxn modelId="{345DE019-DA31-4BAA-9B44-CFF36EB841D2}" type="presParOf" srcId="{60FD9E7A-0B0C-435F-A9CB-11F7ED61FBE2}" destId="{45C63A2B-833C-4087-B66F-E11917D11A9F}" srcOrd="0" destOrd="0" presId="urn:microsoft.com/office/officeart/2005/8/layout/process1"/>
    <dgm:cxn modelId="{4B38DA77-85A6-44B9-A82B-440631263409}" type="presParOf" srcId="{60FD9E7A-0B0C-435F-A9CB-11F7ED61FBE2}" destId="{F3669BD6-F467-4EB7-AA61-545C58972292}" srcOrd="1" destOrd="0" presId="urn:microsoft.com/office/officeart/2005/8/layout/process1"/>
    <dgm:cxn modelId="{BA22B83D-1B0D-4D83-B52A-A2E2B8325124}" type="presParOf" srcId="{F3669BD6-F467-4EB7-AA61-545C58972292}" destId="{E16F19EB-58C7-4EE4-B623-430958B079EC}" srcOrd="0" destOrd="0" presId="urn:microsoft.com/office/officeart/2005/8/layout/process1"/>
    <dgm:cxn modelId="{EFAEDE66-6489-4CF5-AAC1-161FC5493893}" type="presParOf" srcId="{60FD9E7A-0B0C-435F-A9CB-11F7ED61FBE2}" destId="{9718C24A-2F65-4DBD-B038-393AAED89EDD}" srcOrd="2" destOrd="0" presId="urn:microsoft.com/office/officeart/2005/8/layout/process1"/>
    <dgm:cxn modelId="{5E2306B4-035C-4BCD-9F16-A55A8198DACA}" type="presParOf" srcId="{60FD9E7A-0B0C-435F-A9CB-11F7ED61FBE2}" destId="{ACCAFBF7-3AF0-4CEC-93F3-AF7281186712}" srcOrd="3" destOrd="0" presId="urn:microsoft.com/office/officeart/2005/8/layout/process1"/>
    <dgm:cxn modelId="{63AAEE7E-9D98-4528-91A4-F5EE438AD500}" type="presParOf" srcId="{ACCAFBF7-3AF0-4CEC-93F3-AF7281186712}" destId="{2767DAE1-B04D-4113-81B2-3007E2B445A2}" srcOrd="0" destOrd="0" presId="urn:microsoft.com/office/officeart/2005/8/layout/process1"/>
    <dgm:cxn modelId="{5E59621D-15EC-40E9-A6B1-B6228B1A584F}" type="presParOf" srcId="{60FD9E7A-0B0C-435F-A9CB-11F7ED61FBE2}" destId="{9400569F-737B-4A05-B530-57AD36E21529}" srcOrd="4" destOrd="0" presId="urn:microsoft.com/office/officeart/2005/8/layout/process1"/>
    <dgm:cxn modelId="{664544CD-4BA6-4BF8-84D9-AD505852BCA3}" type="presParOf" srcId="{60FD9E7A-0B0C-435F-A9CB-11F7ED61FBE2}" destId="{7A2800C8-F468-48DF-B1F8-86F16D42ABBC}" srcOrd="5" destOrd="0" presId="urn:microsoft.com/office/officeart/2005/8/layout/process1"/>
    <dgm:cxn modelId="{ED0F0421-5FB4-4A09-AEB3-4D9C0EBC2494}" type="presParOf" srcId="{7A2800C8-F468-48DF-B1F8-86F16D42ABBC}" destId="{167FAC76-6EFF-45A1-99C8-5153F191640F}" srcOrd="0" destOrd="0" presId="urn:microsoft.com/office/officeart/2005/8/layout/process1"/>
    <dgm:cxn modelId="{0FC85321-6FF8-4029-B330-1724F5B002C0}" type="presParOf" srcId="{60FD9E7A-0B0C-435F-A9CB-11F7ED61FBE2}" destId="{9D1CA60D-506B-455E-B1FF-F1DD7A9D5F25}" srcOrd="6" destOrd="0" presId="urn:microsoft.com/office/officeart/2005/8/layout/process1"/>
    <dgm:cxn modelId="{543B99CE-F716-43EB-9C04-FA58A72D0857}" type="presParOf" srcId="{60FD9E7A-0B0C-435F-A9CB-11F7ED61FBE2}" destId="{829B9393-7843-4ED8-9BA6-7C5C15E1C6A5}" srcOrd="7" destOrd="0" presId="urn:microsoft.com/office/officeart/2005/8/layout/process1"/>
    <dgm:cxn modelId="{1AA8C2F3-9B8F-4028-90D1-37C44E5CB6EB}" type="presParOf" srcId="{829B9393-7843-4ED8-9BA6-7C5C15E1C6A5}" destId="{25EA5E74-5638-41FD-A243-BA377C5061D0}" srcOrd="0" destOrd="0" presId="urn:microsoft.com/office/officeart/2005/8/layout/process1"/>
    <dgm:cxn modelId="{5B4A5717-FE06-453F-88EF-64378FDB78E0}" type="presParOf" srcId="{60FD9E7A-0B0C-435F-A9CB-11F7ED61FBE2}" destId="{DA3F3F79-4339-4FE7-A311-AC6F59F5FAE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648CD-8558-4611-BB29-50BEB76B2325}" type="doc">
      <dgm:prSet loTypeId="urn:microsoft.com/office/officeart/2005/8/layout/process1" loCatId="process" qsTypeId="urn:microsoft.com/office/officeart/2005/8/quickstyle/simple1" qsCatId="simple" csTypeId="urn:microsoft.com/office/officeart/2005/8/colors/colorful1" csCatId="colorful" phldr="1"/>
      <dgm:spPr/>
    </dgm:pt>
    <dgm:pt modelId="{48E1DA8B-7007-4E3D-9D10-FB670206B144}">
      <dgm:prSet phldrT="[Text]"/>
      <dgm:spPr/>
      <dgm:t>
        <a:bodyPr/>
        <a:lstStyle/>
        <a:p>
          <a:r>
            <a:rPr lang="en-US" b="1" dirty="0"/>
            <a:t>Update SQL MIS views and schedule Argos reports</a:t>
          </a:r>
        </a:p>
      </dgm:t>
    </dgm:pt>
    <dgm:pt modelId="{3CEB9C0A-3FBE-4EC6-9029-B0A4C0784EEF}" type="parTrans" cxnId="{35A7925B-75E7-406B-88D0-7DC7FC3A7323}">
      <dgm:prSet/>
      <dgm:spPr/>
      <dgm:t>
        <a:bodyPr/>
        <a:lstStyle/>
        <a:p>
          <a:endParaRPr lang="en-US"/>
        </a:p>
      </dgm:t>
    </dgm:pt>
    <dgm:pt modelId="{354AB7F5-EBB3-4335-900D-F84FEF59992A}" type="sibTrans" cxnId="{35A7925B-75E7-406B-88D0-7DC7FC3A7323}">
      <dgm:prSet/>
      <dgm:spPr/>
      <dgm:t>
        <a:bodyPr/>
        <a:lstStyle/>
        <a:p>
          <a:endParaRPr lang="en-US"/>
        </a:p>
      </dgm:t>
    </dgm:pt>
    <dgm:pt modelId="{F85FA0C1-D4B5-4554-BA4B-7F69C321EDBA}">
      <dgm:prSet phldrT="[Text]"/>
      <dgm:spPr/>
      <dgm:t>
        <a:bodyPr/>
        <a:lstStyle/>
        <a:p>
          <a:r>
            <a:rPr lang="en-US" b="1" dirty="0"/>
            <a:t>EOPS Argos runs at least once a week for at least three weeks prior submission</a:t>
          </a:r>
        </a:p>
      </dgm:t>
    </dgm:pt>
    <dgm:pt modelId="{6845C07E-4154-4C66-9872-8CDD277449EA}" type="parTrans" cxnId="{0EC05D14-7BA9-45B9-A5A8-73912118F89C}">
      <dgm:prSet/>
      <dgm:spPr/>
      <dgm:t>
        <a:bodyPr/>
        <a:lstStyle/>
        <a:p>
          <a:endParaRPr lang="en-US"/>
        </a:p>
      </dgm:t>
    </dgm:pt>
    <dgm:pt modelId="{C624C15E-293A-4993-B72A-4C19A3B1C089}" type="sibTrans" cxnId="{0EC05D14-7BA9-45B9-A5A8-73912118F89C}">
      <dgm:prSet/>
      <dgm:spPr/>
      <dgm:t>
        <a:bodyPr/>
        <a:lstStyle/>
        <a:p>
          <a:endParaRPr lang="en-US"/>
        </a:p>
      </dgm:t>
    </dgm:pt>
    <dgm:pt modelId="{8E164C7C-474E-4653-A784-336B0D5C4A2B}">
      <dgm:prSet phldrT="[Text]"/>
      <dgm:spPr/>
      <dgm:t>
        <a:bodyPr/>
        <a:lstStyle/>
        <a:p>
          <a:r>
            <a:rPr lang="en-US" b="1" dirty="0"/>
            <a:t>Data custodian makes modifications to the Banner-production system to address/resolve data issues in the report</a:t>
          </a:r>
        </a:p>
      </dgm:t>
    </dgm:pt>
    <dgm:pt modelId="{ED65935D-71D6-418C-89A4-A0D24C62BFE7}" type="parTrans" cxnId="{6A6C5B56-30DE-4C97-A7CC-5D2B044420D3}">
      <dgm:prSet/>
      <dgm:spPr/>
      <dgm:t>
        <a:bodyPr/>
        <a:lstStyle/>
        <a:p>
          <a:endParaRPr lang="en-US"/>
        </a:p>
      </dgm:t>
    </dgm:pt>
    <dgm:pt modelId="{98EF8E45-8E54-4A86-860C-148493FCD267}" type="sibTrans" cxnId="{6A6C5B56-30DE-4C97-A7CC-5D2B044420D3}">
      <dgm:prSet/>
      <dgm:spPr/>
      <dgm:t>
        <a:bodyPr/>
        <a:lstStyle/>
        <a:p>
          <a:endParaRPr lang="en-US"/>
        </a:p>
      </dgm:t>
    </dgm:pt>
    <dgm:pt modelId="{B90C33BE-A5FA-4443-9AB2-FF8BD4999AB1}">
      <dgm:prSet/>
      <dgm:spPr/>
      <dgm:t>
        <a:bodyPr/>
        <a:lstStyle/>
        <a:p>
          <a:r>
            <a:rPr lang="en-US" b="1" dirty="0"/>
            <a:t>Once the report shows no error and all and only students served are included, the data custodian confirms the list/headcount; the MIS coordinator checks and stops the Argos report once all issues are resolved</a:t>
          </a:r>
        </a:p>
      </dgm:t>
    </dgm:pt>
    <dgm:pt modelId="{71029444-CE6A-48CF-90B3-885914654C74}" type="parTrans" cxnId="{3AE4B5AC-E30A-4173-BC40-2D909239FD96}">
      <dgm:prSet/>
      <dgm:spPr/>
      <dgm:t>
        <a:bodyPr/>
        <a:lstStyle/>
        <a:p>
          <a:endParaRPr lang="en-US"/>
        </a:p>
      </dgm:t>
    </dgm:pt>
    <dgm:pt modelId="{E455B62A-B710-419D-863D-5846A9F27BB1}" type="sibTrans" cxnId="{3AE4B5AC-E30A-4173-BC40-2D909239FD96}">
      <dgm:prSet/>
      <dgm:spPr/>
      <dgm:t>
        <a:bodyPr/>
        <a:lstStyle/>
        <a:p>
          <a:endParaRPr lang="en-US"/>
        </a:p>
      </dgm:t>
    </dgm:pt>
    <dgm:pt modelId="{2DE738F7-9CAE-4491-B325-74A4B7B86ADB}" type="pres">
      <dgm:prSet presAssocID="{196648CD-8558-4611-BB29-50BEB76B2325}" presName="Name0" presStyleCnt="0">
        <dgm:presLayoutVars>
          <dgm:dir/>
          <dgm:resizeHandles val="exact"/>
        </dgm:presLayoutVars>
      </dgm:prSet>
      <dgm:spPr/>
    </dgm:pt>
    <dgm:pt modelId="{6D01F8AD-9BBE-4A63-8B1F-0B1B92CE4CB6}" type="pres">
      <dgm:prSet presAssocID="{48E1DA8B-7007-4E3D-9D10-FB670206B144}" presName="node" presStyleLbl="node1" presStyleIdx="0" presStyleCnt="4">
        <dgm:presLayoutVars>
          <dgm:bulletEnabled val="1"/>
        </dgm:presLayoutVars>
      </dgm:prSet>
      <dgm:spPr/>
    </dgm:pt>
    <dgm:pt modelId="{DC0ACEE5-322F-46CC-8082-8597C3EBB923}" type="pres">
      <dgm:prSet presAssocID="{354AB7F5-EBB3-4335-900D-F84FEF59992A}" presName="sibTrans" presStyleLbl="sibTrans2D1" presStyleIdx="0" presStyleCnt="3"/>
      <dgm:spPr/>
    </dgm:pt>
    <dgm:pt modelId="{CD42111E-7775-4EF3-BBDF-FADAB7BF6446}" type="pres">
      <dgm:prSet presAssocID="{354AB7F5-EBB3-4335-900D-F84FEF59992A}" presName="connectorText" presStyleLbl="sibTrans2D1" presStyleIdx="0" presStyleCnt="3"/>
      <dgm:spPr/>
    </dgm:pt>
    <dgm:pt modelId="{3633B078-A20C-4167-ACB7-99B5A564EFBD}" type="pres">
      <dgm:prSet presAssocID="{F85FA0C1-D4B5-4554-BA4B-7F69C321EDBA}" presName="node" presStyleLbl="node1" presStyleIdx="1" presStyleCnt="4">
        <dgm:presLayoutVars>
          <dgm:bulletEnabled val="1"/>
        </dgm:presLayoutVars>
      </dgm:prSet>
      <dgm:spPr/>
    </dgm:pt>
    <dgm:pt modelId="{E1B8DFAC-7846-4D72-88BC-24D26EA9B7E7}" type="pres">
      <dgm:prSet presAssocID="{C624C15E-293A-4993-B72A-4C19A3B1C089}" presName="sibTrans" presStyleLbl="sibTrans2D1" presStyleIdx="1" presStyleCnt="3"/>
      <dgm:spPr/>
    </dgm:pt>
    <dgm:pt modelId="{B1DAAE93-9549-4BAF-8C8F-C3419BBE76E1}" type="pres">
      <dgm:prSet presAssocID="{C624C15E-293A-4993-B72A-4C19A3B1C089}" presName="connectorText" presStyleLbl="sibTrans2D1" presStyleIdx="1" presStyleCnt="3"/>
      <dgm:spPr/>
    </dgm:pt>
    <dgm:pt modelId="{B4D44A40-8635-4B7A-A17E-E958AD442A3C}" type="pres">
      <dgm:prSet presAssocID="{8E164C7C-474E-4653-A784-336B0D5C4A2B}" presName="node" presStyleLbl="node1" presStyleIdx="2" presStyleCnt="4">
        <dgm:presLayoutVars>
          <dgm:bulletEnabled val="1"/>
        </dgm:presLayoutVars>
      </dgm:prSet>
      <dgm:spPr/>
    </dgm:pt>
    <dgm:pt modelId="{27E2EED3-386D-4542-B1DA-505C576FAC0C}" type="pres">
      <dgm:prSet presAssocID="{98EF8E45-8E54-4A86-860C-148493FCD267}" presName="sibTrans" presStyleLbl="sibTrans2D1" presStyleIdx="2" presStyleCnt="3"/>
      <dgm:spPr/>
    </dgm:pt>
    <dgm:pt modelId="{F9BA538B-D333-43A4-9ED5-5545C668378F}" type="pres">
      <dgm:prSet presAssocID="{98EF8E45-8E54-4A86-860C-148493FCD267}" presName="connectorText" presStyleLbl="sibTrans2D1" presStyleIdx="2" presStyleCnt="3"/>
      <dgm:spPr/>
    </dgm:pt>
    <dgm:pt modelId="{F9AD9895-166E-427D-8131-11F882D72423}" type="pres">
      <dgm:prSet presAssocID="{B90C33BE-A5FA-4443-9AB2-FF8BD4999AB1}" presName="node" presStyleLbl="node1" presStyleIdx="3" presStyleCnt="4">
        <dgm:presLayoutVars>
          <dgm:bulletEnabled val="1"/>
        </dgm:presLayoutVars>
      </dgm:prSet>
      <dgm:spPr/>
    </dgm:pt>
  </dgm:ptLst>
  <dgm:cxnLst>
    <dgm:cxn modelId="{C22F030C-479A-4AE1-91A0-6EE88A47360D}" type="presOf" srcId="{B90C33BE-A5FA-4443-9AB2-FF8BD4999AB1}" destId="{F9AD9895-166E-427D-8131-11F882D72423}" srcOrd="0" destOrd="0" presId="urn:microsoft.com/office/officeart/2005/8/layout/process1"/>
    <dgm:cxn modelId="{0EC05D14-7BA9-45B9-A5A8-73912118F89C}" srcId="{196648CD-8558-4611-BB29-50BEB76B2325}" destId="{F85FA0C1-D4B5-4554-BA4B-7F69C321EDBA}" srcOrd="1" destOrd="0" parTransId="{6845C07E-4154-4C66-9872-8CDD277449EA}" sibTransId="{C624C15E-293A-4993-B72A-4C19A3B1C089}"/>
    <dgm:cxn modelId="{9AE9EB29-499A-4210-916B-1C52ACD15095}" type="presOf" srcId="{C624C15E-293A-4993-B72A-4C19A3B1C089}" destId="{E1B8DFAC-7846-4D72-88BC-24D26EA9B7E7}" srcOrd="0" destOrd="0" presId="urn:microsoft.com/office/officeart/2005/8/layout/process1"/>
    <dgm:cxn modelId="{24180032-E030-4E5D-A831-47E0833BAFA2}" type="presOf" srcId="{354AB7F5-EBB3-4335-900D-F84FEF59992A}" destId="{DC0ACEE5-322F-46CC-8082-8597C3EBB923}" srcOrd="0" destOrd="0" presId="urn:microsoft.com/office/officeart/2005/8/layout/process1"/>
    <dgm:cxn modelId="{35A7925B-75E7-406B-88D0-7DC7FC3A7323}" srcId="{196648CD-8558-4611-BB29-50BEB76B2325}" destId="{48E1DA8B-7007-4E3D-9D10-FB670206B144}" srcOrd="0" destOrd="0" parTransId="{3CEB9C0A-3FBE-4EC6-9029-B0A4C0784EEF}" sibTransId="{354AB7F5-EBB3-4335-900D-F84FEF59992A}"/>
    <dgm:cxn modelId="{814E9470-EAEA-445A-A78F-832D720F8AB2}" type="presOf" srcId="{C624C15E-293A-4993-B72A-4C19A3B1C089}" destId="{B1DAAE93-9549-4BAF-8C8F-C3419BBE76E1}" srcOrd="1" destOrd="0" presId="urn:microsoft.com/office/officeart/2005/8/layout/process1"/>
    <dgm:cxn modelId="{6A6C5B56-30DE-4C97-A7CC-5D2B044420D3}" srcId="{196648CD-8558-4611-BB29-50BEB76B2325}" destId="{8E164C7C-474E-4653-A784-336B0D5C4A2B}" srcOrd="2" destOrd="0" parTransId="{ED65935D-71D6-418C-89A4-A0D24C62BFE7}" sibTransId="{98EF8E45-8E54-4A86-860C-148493FCD267}"/>
    <dgm:cxn modelId="{AC90207D-D87A-4FD8-A1D4-70ADBEE6E351}" type="presOf" srcId="{98EF8E45-8E54-4A86-860C-148493FCD267}" destId="{27E2EED3-386D-4542-B1DA-505C576FAC0C}" srcOrd="0" destOrd="0" presId="urn:microsoft.com/office/officeart/2005/8/layout/process1"/>
    <dgm:cxn modelId="{CA04E382-6478-4D4C-8043-3AC2A4B40D51}" type="presOf" srcId="{48E1DA8B-7007-4E3D-9D10-FB670206B144}" destId="{6D01F8AD-9BBE-4A63-8B1F-0B1B92CE4CB6}" srcOrd="0" destOrd="0" presId="urn:microsoft.com/office/officeart/2005/8/layout/process1"/>
    <dgm:cxn modelId="{D7E0878D-9E63-40B3-8E8F-9FBC01CE8513}" type="presOf" srcId="{8E164C7C-474E-4653-A784-336B0D5C4A2B}" destId="{B4D44A40-8635-4B7A-A17E-E958AD442A3C}" srcOrd="0" destOrd="0" presId="urn:microsoft.com/office/officeart/2005/8/layout/process1"/>
    <dgm:cxn modelId="{3AE4B5AC-E30A-4173-BC40-2D909239FD96}" srcId="{196648CD-8558-4611-BB29-50BEB76B2325}" destId="{B90C33BE-A5FA-4443-9AB2-FF8BD4999AB1}" srcOrd="3" destOrd="0" parTransId="{71029444-CE6A-48CF-90B3-885914654C74}" sibTransId="{E455B62A-B710-419D-863D-5846A9F27BB1}"/>
    <dgm:cxn modelId="{6F329FC0-C880-42BC-AF87-702BED52B43D}" type="presOf" srcId="{F85FA0C1-D4B5-4554-BA4B-7F69C321EDBA}" destId="{3633B078-A20C-4167-ACB7-99B5A564EFBD}" srcOrd="0" destOrd="0" presId="urn:microsoft.com/office/officeart/2005/8/layout/process1"/>
    <dgm:cxn modelId="{2220BDCF-90DE-4A82-9A10-C2C58B516BFB}" type="presOf" srcId="{196648CD-8558-4611-BB29-50BEB76B2325}" destId="{2DE738F7-9CAE-4491-B325-74A4B7B86ADB}" srcOrd="0" destOrd="0" presId="urn:microsoft.com/office/officeart/2005/8/layout/process1"/>
    <dgm:cxn modelId="{018201D2-7DCB-45B4-8B21-E253B4740C0D}" type="presOf" srcId="{98EF8E45-8E54-4A86-860C-148493FCD267}" destId="{F9BA538B-D333-43A4-9ED5-5545C668378F}" srcOrd="1" destOrd="0" presId="urn:microsoft.com/office/officeart/2005/8/layout/process1"/>
    <dgm:cxn modelId="{C240ABF1-4400-4BE5-8F39-460EF12559C9}" type="presOf" srcId="{354AB7F5-EBB3-4335-900D-F84FEF59992A}" destId="{CD42111E-7775-4EF3-BBDF-FADAB7BF6446}" srcOrd="1" destOrd="0" presId="urn:microsoft.com/office/officeart/2005/8/layout/process1"/>
    <dgm:cxn modelId="{537DD27F-75ED-483C-A384-6AD9D4CAE2D3}" type="presParOf" srcId="{2DE738F7-9CAE-4491-B325-74A4B7B86ADB}" destId="{6D01F8AD-9BBE-4A63-8B1F-0B1B92CE4CB6}" srcOrd="0" destOrd="0" presId="urn:microsoft.com/office/officeart/2005/8/layout/process1"/>
    <dgm:cxn modelId="{1ADC1282-79C5-4C4D-B88C-EA87BA5D2852}" type="presParOf" srcId="{2DE738F7-9CAE-4491-B325-74A4B7B86ADB}" destId="{DC0ACEE5-322F-46CC-8082-8597C3EBB923}" srcOrd="1" destOrd="0" presId="urn:microsoft.com/office/officeart/2005/8/layout/process1"/>
    <dgm:cxn modelId="{30AECAA6-D0C5-4DC7-A6E7-94A1452FDF16}" type="presParOf" srcId="{DC0ACEE5-322F-46CC-8082-8597C3EBB923}" destId="{CD42111E-7775-4EF3-BBDF-FADAB7BF6446}" srcOrd="0" destOrd="0" presId="urn:microsoft.com/office/officeart/2005/8/layout/process1"/>
    <dgm:cxn modelId="{ECDD9B44-8D32-4491-B666-A876F6ED5B4C}" type="presParOf" srcId="{2DE738F7-9CAE-4491-B325-74A4B7B86ADB}" destId="{3633B078-A20C-4167-ACB7-99B5A564EFBD}" srcOrd="2" destOrd="0" presId="urn:microsoft.com/office/officeart/2005/8/layout/process1"/>
    <dgm:cxn modelId="{4BA94177-2EE1-4EE5-B757-BC4BFB503E26}" type="presParOf" srcId="{2DE738F7-9CAE-4491-B325-74A4B7B86ADB}" destId="{E1B8DFAC-7846-4D72-88BC-24D26EA9B7E7}" srcOrd="3" destOrd="0" presId="urn:microsoft.com/office/officeart/2005/8/layout/process1"/>
    <dgm:cxn modelId="{940EB6D7-4AFC-4A2A-883C-84FF3EC7D29B}" type="presParOf" srcId="{E1B8DFAC-7846-4D72-88BC-24D26EA9B7E7}" destId="{B1DAAE93-9549-4BAF-8C8F-C3419BBE76E1}" srcOrd="0" destOrd="0" presId="urn:microsoft.com/office/officeart/2005/8/layout/process1"/>
    <dgm:cxn modelId="{2577D616-7F83-4330-B20B-B8F5E7CA5B16}" type="presParOf" srcId="{2DE738F7-9CAE-4491-B325-74A4B7B86ADB}" destId="{B4D44A40-8635-4B7A-A17E-E958AD442A3C}" srcOrd="4" destOrd="0" presId="urn:microsoft.com/office/officeart/2005/8/layout/process1"/>
    <dgm:cxn modelId="{DE5C9BF3-8D4C-4FA0-AF62-6E6822C013E3}" type="presParOf" srcId="{2DE738F7-9CAE-4491-B325-74A4B7B86ADB}" destId="{27E2EED3-386D-4542-B1DA-505C576FAC0C}" srcOrd="5" destOrd="0" presId="urn:microsoft.com/office/officeart/2005/8/layout/process1"/>
    <dgm:cxn modelId="{D0830759-09D9-437B-B8CA-8C832E046539}" type="presParOf" srcId="{27E2EED3-386D-4542-B1DA-505C576FAC0C}" destId="{F9BA538B-D333-43A4-9ED5-5545C668378F}" srcOrd="0" destOrd="0" presId="urn:microsoft.com/office/officeart/2005/8/layout/process1"/>
    <dgm:cxn modelId="{D0213BFF-B3B5-4905-9251-DB943F7F8606}" type="presParOf" srcId="{2DE738F7-9CAE-4491-B325-74A4B7B86ADB}" destId="{F9AD9895-166E-427D-8131-11F882D7242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ACE24-C42F-486E-B872-150A35BBB793}">
      <dsp:nvSpPr>
        <dsp:cNvPr id="0" name=""/>
        <dsp:cNvSpPr/>
      </dsp:nvSpPr>
      <dsp:spPr>
        <a:xfrm>
          <a:off x="8121723" y="1368364"/>
          <a:ext cx="1863878" cy="271278"/>
        </a:xfrm>
        <a:custGeom>
          <a:avLst/>
          <a:gdLst/>
          <a:ahLst/>
          <a:cxnLst/>
          <a:rect l="0" t="0" r="0" b="0"/>
          <a:pathLst>
            <a:path>
              <a:moveTo>
                <a:pt x="0" y="0"/>
              </a:moveTo>
              <a:lnTo>
                <a:pt x="0" y="161599"/>
              </a:lnTo>
              <a:lnTo>
                <a:pt x="1863878" y="161599"/>
              </a:lnTo>
              <a:lnTo>
                <a:pt x="1863878" y="2712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5B353-AC6C-4B8F-B53B-4C1C8E558E0C}">
      <dsp:nvSpPr>
        <dsp:cNvPr id="0" name=""/>
        <dsp:cNvSpPr/>
      </dsp:nvSpPr>
      <dsp:spPr>
        <a:xfrm>
          <a:off x="8121723" y="1368364"/>
          <a:ext cx="625735" cy="1528139"/>
        </a:xfrm>
        <a:custGeom>
          <a:avLst/>
          <a:gdLst/>
          <a:ahLst/>
          <a:cxnLst/>
          <a:rect l="0" t="0" r="0" b="0"/>
          <a:pathLst>
            <a:path>
              <a:moveTo>
                <a:pt x="0" y="0"/>
              </a:moveTo>
              <a:lnTo>
                <a:pt x="0" y="1418460"/>
              </a:lnTo>
              <a:lnTo>
                <a:pt x="625735" y="1418460"/>
              </a:lnTo>
              <a:lnTo>
                <a:pt x="625735" y="1528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1D049-D146-4991-893B-C8B83A9650A1}">
      <dsp:nvSpPr>
        <dsp:cNvPr id="0" name=""/>
        <dsp:cNvSpPr/>
      </dsp:nvSpPr>
      <dsp:spPr>
        <a:xfrm>
          <a:off x="7475367" y="1368364"/>
          <a:ext cx="646355" cy="1645481"/>
        </a:xfrm>
        <a:custGeom>
          <a:avLst/>
          <a:gdLst/>
          <a:ahLst/>
          <a:cxnLst/>
          <a:rect l="0" t="0" r="0" b="0"/>
          <a:pathLst>
            <a:path>
              <a:moveTo>
                <a:pt x="646355" y="0"/>
              </a:moveTo>
              <a:lnTo>
                <a:pt x="646355" y="1535801"/>
              </a:lnTo>
              <a:lnTo>
                <a:pt x="0" y="1535801"/>
              </a:lnTo>
              <a:lnTo>
                <a:pt x="0" y="1645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2FC8B-6443-425D-BE01-98EE8DA90B2B}">
      <dsp:nvSpPr>
        <dsp:cNvPr id="0" name=""/>
        <dsp:cNvSpPr/>
      </dsp:nvSpPr>
      <dsp:spPr>
        <a:xfrm>
          <a:off x="8121723" y="1368364"/>
          <a:ext cx="1760383" cy="1221325"/>
        </a:xfrm>
        <a:custGeom>
          <a:avLst/>
          <a:gdLst/>
          <a:ahLst/>
          <a:cxnLst/>
          <a:rect l="0" t="0" r="0" b="0"/>
          <a:pathLst>
            <a:path>
              <a:moveTo>
                <a:pt x="0" y="0"/>
              </a:moveTo>
              <a:lnTo>
                <a:pt x="0" y="1111646"/>
              </a:lnTo>
              <a:lnTo>
                <a:pt x="1760383" y="1111646"/>
              </a:lnTo>
              <a:lnTo>
                <a:pt x="1760383" y="1221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C8A5A-D797-452F-8A44-B31940C30A3B}">
      <dsp:nvSpPr>
        <dsp:cNvPr id="0" name=""/>
        <dsp:cNvSpPr/>
      </dsp:nvSpPr>
      <dsp:spPr>
        <a:xfrm>
          <a:off x="6664963" y="1368364"/>
          <a:ext cx="1456759" cy="1006912"/>
        </a:xfrm>
        <a:custGeom>
          <a:avLst/>
          <a:gdLst/>
          <a:ahLst/>
          <a:cxnLst/>
          <a:rect l="0" t="0" r="0" b="0"/>
          <a:pathLst>
            <a:path>
              <a:moveTo>
                <a:pt x="1456759" y="0"/>
              </a:moveTo>
              <a:lnTo>
                <a:pt x="1456759" y="897233"/>
              </a:lnTo>
              <a:lnTo>
                <a:pt x="0" y="897233"/>
              </a:lnTo>
              <a:lnTo>
                <a:pt x="0" y="10069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5D149-96BC-42B0-8E36-F8D31E55F0C6}">
      <dsp:nvSpPr>
        <dsp:cNvPr id="0" name=""/>
        <dsp:cNvSpPr/>
      </dsp:nvSpPr>
      <dsp:spPr>
        <a:xfrm>
          <a:off x="8121723" y="1368364"/>
          <a:ext cx="679280" cy="458380"/>
        </a:xfrm>
        <a:custGeom>
          <a:avLst/>
          <a:gdLst/>
          <a:ahLst/>
          <a:cxnLst/>
          <a:rect l="0" t="0" r="0" b="0"/>
          <a:pathLst>
            <a:path>
              <a:moveTo>
                <a:pt x="0" y="0"/>
              </a:moveTo>
              <a:lnTo>
                <a:pt x="0" y="348701"/>
              </a:lnTo>
              <a:lnTo>
                <a:pt x="679280" y="348701"/>
              </a:lnTo>
              <a:lnTo>
                <a:pt x="679280" y="458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226A5-46AB-4546-B581-537FA419DB70}">
      <dsp:nvSpPr>
        <dsp:cNvPr id="0" name=""/>
        <dsp:cNvSpPr/>
      </dsp:nvSpPr>
      <dsp:spPr>
        <a:xfrm>
          <a:off x="6743034" y="1368364"/>
          <a:ext cx="1378688" cy="290169"/>
        </a:xfrm>
        <a:custGeom>
          <a:avLst/>
          <a:gdLst/>
          <a:ahLst/>
          <a:cxnLst/>
          <a:rect l="0" t="0" r="0" b="0"/>
          <a:pathLst>
            <a:path>
              <a:moveTo>
                <a:pt x="1378688" y="0"/>
              </a:moveTo>
              <a:lnTo>
                <a:pt x="1378688" y="180490"/>
              </a:lnTo>
              <a:lnTo>
                <a:pt x="0" y="180490"/>
              </a:lnTo>
              <a:lnTo>
                <a:pt x="0" y="290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6C1816-ED50-423B-92D0-0D3945145EC7}">
      <dsp:nvSpPr>
        <dsp:cNvPr id="0" name=""/>
        <dsp:cNvSpPr/>
      </dsp:nvSpPr>
      <dsp:spPr>
        <a:xfrm>
          <a:off x="1950757" y="2592442"/>
          <a:ext cx="398074" cy="468460"/>
        </a:xfrm>
        <a:custGeom>
          <a:avLst/>
          <a:gdLst/>
          <a:ahLst/>
          <a:cxnLst/>
          <a:rect l="0" t="0" r="0" b="0"/>
          <a:pathLst>
            <a:path>
              <a:moveTo>
                <a:pt x="0" y="0"/>
              </a:moveTo>
              <a:lnTo>
                <a:pt x="0" y="468460"/>
              </a:lnTo>
              <a:lnTo>
                <a:pt x="398074" y="4684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DBFBC-FB1C-4D6A-A099-756478315D86}">
      <dsp:nvSpPr>
        <dsp:cNvPr id="0" name=""/>
        <dsp:cNvSpPr/>
      </dsp:nvSpPr>
      <dsp:spPr>
        <a:xfrm>
          <a:off x="2262418" y="1907829"/>
          <a:ext cx="339566" cy="162330"/>
        </a:xfrm>
        <a:custGeom>
          <a:avLst/>
          <a:gdLst/>
          <a:ahLst/>
          <a:cxnLst/>
          <a:rect l="0" t="0" r="0" b="0"/>
          <a:pathLst>
            <a:path>
              <a:moveTo>
                <a:pt x="0" y="0"/>
              </a:moveTo>
              <a:lnTo>
                <a:pt x="0" y="52651"/>
              </a:lnTo>
              <a:lnTo>
                <a:pt x="339566" y="52651"/>
              </a:lnTo>
              <a:lnTo>
                <a:pt x="339566" y="1623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291F5C-C994-4812-8DE5-FAF529FCA278}">
      <dsp:nvSpPr>
        <dsp:cNvPr id="0" name=""/>
        <dsp:cNvSpPr/>
      </dsp:nvSpPr>
      <dsp:spPr>
        <a:xfrm>
          <a:off x="1868063" y="1085742"/>
          <a:ext cx="394354" cy="299805"/>
        </a:xfrm>
        <a:custGeom>
          <a:avLst/>
          <a:gdLst/>
          <a:ahLst/>
          <a:cxnLst/>
          <a:rect l="0" t="0" r="0" b="0"/>
          <a:pathLst>
            <a:path>
              <a:moveTo>
                <a:pt x="0" y="0"/>
              </a:moveTo>
              <a:lnTo>
                <a:pt x="0" y="190126"/>
              </a:lnTo>
              <a:lnTo>
                <a:pt x="394354" y="190126"/>
              </a:lnTo>
              <a:lnTo>
                <a:pt x="394354" y="2998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E27949-4C55-49FE-944A-E319C32B08F8}">
      <dsp:nvSpPr>
        <dsp:cNvPr id="0" name=""/>
        <dsp:cNvSpPr/>
      </dsp:nvSpPr>
      <dsp:spPr>
        <a:xfrm>
          <a:off x="1095734" y="551076"/>
          <a:ext cx="1544659" cy="53466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CB Courses</a:t>
          </a:r>
        </a:p>
      </dsp:txBody>
      <dsp:txXfrm>
        <a:off x="1095734" y="551076"/>
        <a:ext cx="1544659" cy="534665"/>
      </dsp:txXfrm>
    </dsp:sp>
    <dsp:sp modelId="{9221B746-EFB1-4850-8A73-5FBB31674025}">
      <dsp:nvSpPr>
        <dsp:cNvPr id="0" name=""/>
        <dsp:cNvSpPr/>
      </dsp:nvSpPr>
      <dsp:spPr>
        <a:xfrm>
          <a:off x="1436063" y="1385547"/>
          <a:ext cx="1652709" cy="522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XB Sections</a:t>
          </a:r>
        </a:p>
      </dsp:txBody>
      <dsp:txXfrm>
        <a:off x="1436063" y="1385547"/>
        <a:ext cx="1652709" cy="522282"/>
      </dsp:txXfrm>
    </dsp:sp>
    <dsp:sp modelId="{0F347C00-CDC3-40FD-AAEC-912FCC0C7E13}">
      <dsp:nvSpPr>
        <dsp:cNvPr id="0" name=""/>
        <dsp:cNvSpPr/>
      </dsp:nvSpPr>
      <dsp:spPr>
        <a:xfrm>
          <a:off x="1787951" y="2070160"/>
          <a:ext cx="1628068" cy="52228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XF Meets</a:t>
          </a:r>
        </a:p>
      </dsp:txBody>
      <dsp:txXfrm>
        <a:off x="1787951" y="2070160"/>
        <a:ext cx="1628068" cy="522282"/>
      </dsp:txXfrm>
    </dsp:sp>
    <dsp:sp modelId="{F5786098-B926-4A68-B1B0-6E7B3A6FCBE8}">
      <dsp:nvSpPr>
        <dsp:cNvPr id="0" name=""/>
        <dsp:cNvSpPr/>
      </dsp:nvSpPr>
      <dsp:spPr>
        <a:xfrm>
          <a:off x="2348832" y="2746306"/>
          <a:ext cx="1518294" cy="62919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XE Faculty Assignment</a:t>
          </a:r>
        </a:p>
      </dsp:txBody>
      <dsp:txXfrm>
        <a:off x="2348832" y="2746306"/>
        <a:ext cx="1518294" cy="629193"/>
      </dsp:txXfrm>
    </dsp:sp>
    <dsp:sp modelId="{8AFA096D-959B-4FFB-80F0-4B0F64C5FABD}">
      <dsp:nvSpPr>
        <dsp:cNvPr id="0" name=""/>
        <dsp:cNvSpPr/>
      </dsp:nvSpPr>
      <dsp:spPr>
        <a:xfrm>
          <a:off x="7310029" y="690499"/>
          <a:ext cx="1623388" cy="677864"/>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SB Student Characteristics</a:t>
          </a:r>
        </a:p>
      </dsp:txBody>
      <dsp:txXfrm>
        <a:off x="7310029" y="690499"/>
        <a:ext cx="1623388" cy="677864"/>
      </dsp:txXfrm>
    </dsp:sp>
    <dsp:sp modelId="{B210CFC7-D323-433E-B5FB-549CA2706174}">
      <dsp:nvSpPr>
        <dsp:cNvPr id="0" name=""/>
        <dsp:cNvSpPr/>
      </dsp:nvSpPr>
      <dsp:spPr>
        <a:xfrm>
          <a:off x="6220752" y="1658534"/>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CW CalWORKs</a:t>
          </a:r>
        </a:p>
      </dsp:txBody>
      <dsp:txXfrm>
        <a:off x="6220752" y="1658534"/>
        <a:ext cx="1044564" cy="522282"/>
      </dsp:txXfrm>
    </dsp:sp>
    <dsp:sp modelId="{4957D940-B3E9-4AA8-AA8D-03428D462FE8}">
      <dsp:nvSpPr>
        <dsp:cNvPr id="0" name=""/>
        <dsp:cNvSpPr/>
      </dsp:nvSpPr>
      <dsp:spPr>
        <a:xfrm>
          <a:off x="8278721" y="1826745"/>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SE EOPS</a:t>
          </a:r>
        </a:p>
      </dsp:txBody>
      <dsp:txXfrm>
        <a:off x="8278721" y="1826745"/>
        <a:ext cx="1044564" cy="522282"/>
      </dsp:txXfrm>
    </dsp:sp>
    <dsp:sp modelId="{E2D98236-33CB-4B1B-898F-A582720C6E62}">
      <dsp:nvSpPr>
        <dsp:cNvPr id="0" name=""/>
        <dsp:cNvSpPr/>
      </dsp:nvSpPr>
      <dsp:spPr>
        <a:xfrm>
          <a:off x="6142681" y="2375277"/>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SD DSPS</a:t>
          </a:r>
        </a:p>
      </dsp:txBody>
      <dsp:txXfrm>
        <a:off x="6142681" y="2375277"/>
        <a:ext cx="1044564" cy="522282"/>
      </dsp:txXfrm>
    </dsp:sp>
    <dsp:sp modelId="{F1E15894-17FE-4E4E-B9E1-3E741EC2844C}">
      <dsp:nvSpPr>
        <dsp:cNvPr id="0" name=""/>
        <dsp:cNvSpPr/>
      </dsp:nvSpPr>
      <dsp:spPr>
        <a:xfrm>
          <a:off x="9359824" y="2589689"/>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SG Spec Populations</a:t>
          </a:r>
        </a:p>
      </dsp:txBody>
      <dsp:txXfrm>
        <a:off x="9359824" y="2589689"/>
        <a:ext cx="1044564" cy="522282"/>
      </dsp:txXfrm>
    </dsp:sp>
    <dsp:sp modelId="{7F60B223-1008-4792-8734-01CB61B0F85A}">
      <dsp:nvSpPr>
        <dsp:cNvPr id="0" name=""/>
        <dsp:cNvSpPr/>
      </dsp:nvSpPr>
      <dsp:spPr>
        <a:xfrm>
          <a:off x="6953085" y="3013845"/>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SV VTEA</a:t>
          </a:r>
        </a:p>
      </dsp:txBody>
      <dsp:txXfrm>
        <a:off x="6953085" y="3013845"/>
        <a:ext cx="1044564" cy="522282"/>
      </dsp:txXfrm>
    </dsp:sp>
    <dsp:sp modelId="{86E9DAFE-258C-457C-ADD0-6D77DF32B42E}">
      <dsp:nvSpPr>
        <dsp:cNvPr id="0" name=""/>
        <dsp:cNvSpPr/>
      </dsp:nvSpPr>
      <dsp:spPr>
        <a:xfrm>
          <a:off x="8225176" y="2896504"/>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SS 3SP</a:t>
          </a:r>
        </a:p>
      </dsp:txBody>
      <dsp:txXfrm>
        <a:off x="8225176" y="2896504"/>
        <a:ext cx="1044564" cy="522282"/>
      </dsp:txXfrm>
    </dsp:sp>
    <dsp:sp modelId="{ECC4384A-4E8F-4BC0-B760-0BDA4CE24037}">
      <dsp:nvSpPr>
        <dsp:cNvPr id="0" name=""/>
        <dsp:cNvSpPr/>
      </dsp:nvSpPr>
      <dsp:spPr>
        <a:xfrm>
          <a:off x="9463319" y="1639643"/>
          <a:ext cx="1044564" cy="5222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SY Prior Learning</a:t>
          </a:r>
        </a:p>
      </dsp:txBody>
      <dsp:txXfrm>
        <a:off x="9463319" y="1639643"/>
        <a:ext cx="1044564" cy="522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277BF-D733-4117-92DC-F9E71F5F82DB}">
      <dsp:nvSpPr>
        <dsp:cNvPr id="0" name=""/>
        <dsp:cNvSpPr/>
      </dsp:nvSpPr>
      <dsp:spPr>
        <a:xfrm rot="5400000">
          <a:off x="3023823" y="762875"/>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662A5-3F2A-4BEF-B8BA-00A34AE850F9}">
      <dsp:nvSpPr>
        <dsp:cNvPr id="0" name=""/>
        <dsp:cNvSpPr/>
      </dsp:nvSpPr>
      <dsp:spPr>
        <a:xfrm>
          <a:off x="2791702" y="26907"/>
          <a:ext cx="1230095" cy="782317"/>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CB Courses</a:t>
          </a:r>
        </a:p>
      </dsp:txBody>
      <dsp:txXfrm>
        <a:off x="2829898" y="65103"/>
        <a:ext cx="1153703" cy="705925"/>
      </dsp:txXfrm>
    </dsp:sp>
    <dsp:sp modelId="{8FF1D3C4-1E8F-44BC-B643-FE2B10A957CB}">
      <dsp:nvSpPr>
        <dsp:cNvPr id="0" name=""/>
        <dsp:cNvSpPr/>
      </dsp:nvSpPr>
      <dsp:spPr>
        <a:xfrm>
          <a:off x="3965574" y="101519"/>
          <a:ext cx="812871" cy="63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3965574" y="101519"/>
        <a:ext cx="812871" cy="632303"/>
      </dsp:txXfrm>
    </dsp:sp>
    <dsp:sp modelId="{5247B197-1D20-4342-8AFE-6801618B6EFA}">
      <dsp:nvSpPr>
        <dsp:cNvPr id="0" name=""/>
        <dsp:cNvSpPr/>
      </dsp:nvSpPr>
      <dsp:spPr>
        <a:xfrm rot="5400000">
          <a:off x="3921237" y="1641676"/>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BFC85-9B59-40A3-B187-A0270F2338FD}">
      <dsp:nvSpPr>
        <dsp:cNvPr id="0" name=""/>
        <dsp:cNvSpPr/>
      </dsp:nvSpPr>
      <dsp:spPr>
        <a:xfrm>
          <a:off x="3745338" y="905708"/>
          <a:ext cx="1117648" cy="782317"/>
        </a:xfrm>
        <a:prstGeom prst="roundRect">
          <a:avLst>
            <a:gd name="adj" fmla="val 1667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XB Sections</a:t>
          </a:r>
        </a:p>
      </dsp:txBody>
      <dsp:txXfrm>
        <a:off x="3783534" y="943904"/>
        <a:ext cx="1041256" cy="705925"/>
      </dsp:txXfrm>
    </dsp:sp>
    <dsp:sp modelId="{C9902AC7-31B9-4D71-9D13-6BAD6374B69C}">
      <dsp:nvSpPr>
        <dsp:cNvPr id="0" name=""/>
        <dsp:cNvSpPr/>
      </dsp:nvSpPr>
      <dsp:spPr>
        <a:xfrm>
          <a:off x="4862987" y="968376"/>
          <a:ext cx="812871" cy="656192"/>
        </a:xfrm>
        <a:prstGeom prst="rect">
          <a:avLst/>
        </a:prstGeom>
        <a:noFill/>
        <a:ln>
          <a:noFill/>
        </a:ln>
        <a:effectLst/>
      </dsp:spPr>
      <dsp:style>
        <a:lnRef idx="0">
          <a:scrgbClr r="0" g="0" b="0"/>
        </a:lnRef>
        <a:fillRef idx="0">
          <a:scrgbClr r="0" g="0" b="0"/>
        </a:fillRef>
        <a:effectRef idx="0">
          <a:scrgbClr r="0" g="0" b="0"/>
        </a:effectRef>
        <a:fontRef idx="minor"/>
      </dsp:style>
    </dsp:sp>
    <dsp:sp modelId="{6EEA8E05-C0FC-4242-9AB7-5BA9FBFE01D7}">
      <dsp:nvSpPr>
        <dsp:cNvPr id="0" name=""/>
        <dsp:cNvSpPr/>
      </dsp:nvSpPr>
      <dsp:spPr>
        <a:xfrm rot="5400000">
          <a:off x="4874873" y="2520477"/>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724B3-5229-4AD8-A52C-FABEB1561670}">
      <dsp:nvSpPr>
        <dsp:cNvPr id="0" name=""/>
        <dsp:cNvSpPr/>
      </dsp:nvSpPr>
      <dsp:spPr>
        <a:xfrm>
          <a:off x="4698975" y="1784510"/>
          <a:ext cx="1117648" cy="782317"/>
        </a:xfrm>
        <a:prstGeom prst="roundRect">
          <a:avLst>
            <a:gd name="adj" fmla="val 1667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XF Meets</a:t>
          </a:r>
        </a:p>
      </dsp:txBody>
      <dsp:txXfrm>
        <a:off x="4737171" y="1822706"/>
        <a:ext cx="1041256" cy="705925"/>
      </dsp:txXfrm>
    </dsp:sp>
    <dsp:sp modelId="{3BB52EDD-C42A-4C2D-AC9C-BF21F210637E}">
      <dsp:nvSpPr>
        <dsp:cNvPr id="0" name=""/>
        <dsp:cNvSpPr/>
      </dsp:nvSpPr>
      <dsp:spPr>
        <a:xfrm>
          <a:off x="5816717" y="1878489"/>
          <a:ext cx="812684" cy="593568"/>
        </a:xfrm>
        <a:prstGeom prst="rect">
          <a:avLst/>
        </a:prstGeom>
        <a:noFill/>
        <a:ln>
          <a:noFill/>
        </a:ln>
        <a:effectLst/>
      </dsp:spPr>
      <dsp:style>
        <a:lnRef idx="0">
          <a:scrgbClr r="0" g="0" b="0"/>
        </a:lnRef>
        <a:fillRef idx="0">
          <a:scrgbClr r="0" g="0" b="0"/>
        </a:fillRef>
        <a:effectRef idx="0">
          <a:scrgbClr r="0" g="0" b="0"/>
        </a:effectRef>
        <a:fontRef idx="minor"/>
      </dsp:style>
    </dsp:sp>
    <dsp:sp modelId="{C01182DA-57FC-4A23-A9AE-39B5CCC7B9D7}">
      <dsp:nvSpPr>
        <dsp:cNvPr id="0" name=""/>
        <dsp:cNvSpPr/>
      </dsp:nvSpPr>
      <dsp:spPr>
        <a:xfrm rot="5400000">
          <a:off x="5828510" y="3399278"/>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6059D9-2173-48FB-9D78-319080249319}">
      <dsp:nvSpPr>
        <dsp:cNvPr id="0" name=""/>
        <dsp:cNvSpPr/>
      </dsp:nvSpPr>
      <dsp:spPr>
        <a:xfrm>
          <a:off x="5652612" y="2663311"/>
          <a:ext cx="1117648" cy="782317"/>
        </a:xfrm>
        <a:prstGeom prst="roundRect">
          <a:avLst>
            <a:gd name="adj" fmla="val 1667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XE Faculty Assignment</a:t>
          </a:r>
        </a:p>
      </dsp:txBody>
      <dsp:txXfrm>
        <a:off x="5690808" y="2701507"/>
        <a:ext cx="1041256" cy="705925"/>
      </dsp:txXfrm>
    </dsp:sp>
    <dsp:sp modelId="{984D547B-DB6B-49D6-992F-15DE116FAB60}">
      <dsp:nvSpPr>
        <dsp:cNvPr id="0" name=""/>
        <dsp:cNvSpPr/>
      </dsp:nvSpPr>
      <dsp:spPr>
        <a:xfrm>
          <a:off x="6770261" y="2737923"/>
          <a:ext cx="812871" cy="632303"/>
        </a:xfrm>
        <a:prstGeom prst="rect">
          <a:avLst/>
        </a:prstGeom>
        <a:noFill/>
        <a:ln>
          <a:noFill/>
        </a:ln>
        <a:effectLst/>
      </dsp:spPr>
      <dsp:style>
        <a:lnRef idx="0">
          <a:scrgbClr r="0" g="0" b="0"/>
        </a:lnRef>
        <a:fillRef idx="0">
          <a:scrgbClr r="0" g="0" b="0"/>
        </a:fillRef>
        <a:effectRef idx="0">
          <a:scrgbClr r="0" g="0" b="0"/>
        </a:effectRef>
        <a:fontRef idx="minor"/>
      </dsp:style>
    </dsp:sp>
    <dsp:sp modelId="{B401BE16-6DAB-4E26-8648-8807B81D597E}">
      <dsp:nvSpPr>
        <dsp:cNvPr id="0" name=""/>
        <dsp:cNvSpPr/>
      </dsp:nvSpPr>
      <dsp:spPr>
        <a:xfrm>
          <a:off x="6606249" y="3542112"/>
          <a:ext cx="1117648" cy="782317"/>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SX Student Enrollment</a:t>
          </a:r>
        </a:p>
      </dsp:txBody>
      <dsp:txXfrm>
        <a:off x="6644445" y="3580308"/>
        <a:ext cx="1041256" cy="705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34B1D-743C-4199-99DF-8D4603C98CC3}">
      <dsp:nvSpPr>
        <dsp:cNvPr id="0" name=""/>
        <dsp:cNvSpPr/>
      </dsp:nvSpPr>
      <dsp:spPr>
        <a:xfrm>
          <a:off x="724311" y="0"/>
          <a:ext cx="8208868" cy="557289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E8F08-E692-4B11-890B-F9755E68FB95}">
      <dsp:nvSpPr>
        <dsp:cNvPr id="0" name=""/>
        <dsp:cNvSpPr/>
      </dsp:nvSpPr>
      <dsp:spPr>
        <a:xfrm>
          <a:off x="0" y="1438565"/>
          <a:ext cx="1738565" cy="393098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Preliminary data extracts/reports (SQL Developer, SAS, Excel)</a:t>
          </a:r>
        </a:p>
        <a:p>
          <a:pPr marL="114300" lvl="1" indent="-114300" algn="l" defTabSz="622300">
            <a:lnSpc>
              <a:spcPct val="90000"/>
            </a:lnSpc>
            <a:spcBef>
              <a:spcPct val="0"/>
            </a:spcBef>
            <a:spcAft>
              <a:spcPct val="15000"/>
            </a:spcAft>
            <a:buChar char="•"/>
          </a:pPr>
          <a:r>
            <a:rPr lang="en-US" sz="1400" b="1" kern="1200" dirty="0"/>
            <a:t>Clockworks</a:t>
          </a:r>
        </a:p>
        <a:p>
          <a:pPr marL="114300" lvl="1" indent="-114300" algn="l" defTabSz="622300">
            <a:lnSpc>
              <a:spcPct val="90000"/>
            </a:lnSpc>
            <a:spcBef>
              <a:spcPct val="0"/>
            </a:spcBef>
            <a:spcAft>
              <a:spcPct val="15000"/>
            </a:spcAft>
            <a:buChar char="•"/>
          </a:pPr>
          <a:r>
            <a:rPr lang="en-US" sz="1400" b="1" kern="1200" dirty="0"/>
            <a:t>Degree Works</a:t>
          </a:r>
        </a:p>
        <a:p>
          <a:pPr marL="114300" lvl="1" indent="-114300" algn="l" defTabSz="622300">
            <a:lnSpc>
              <a:spcPct val="90000"/>
            </a:lnSpc>
            <a:spcBef>
              <a:spcPct val="0"/>
            </a:spcBef>
            <a:spcAft>
              <a:spcPct val="15000"/>
            </a:spcAft>
            <a:buChar char="•"/>
          </a:pPr>
          <a:r>
            <a:rPr lang="en-US" sz="1400" b="1" kern="1200" dirty="0"/>
            <a:t>SARS</a:t>
          </a:r>
        </a:p>
        <a:p>
          <a:pPr marL="114300" lvl="1" indent="-114300" algn="l" defTabSz="622300">
            <a:lnSpc>
              <a:spcPct val="90000"/>
            </a:lnSpc>
            <a:spcBef>
              <a:spcPct val="0"/>
            </a:spcBef>
            <a:spcAft>
              <a:spcPct val="15000"/>
            </a:spcAft>
            <a:buChar char="•"/>
          </a:pPr>
          <a:r>
            <a:rPr lang="en-US" sz="1400" b="1" kern="1200" dirty="0"/>
            <a:t>CCC Data Warehouse</a:t>
          </a:r>
        </a:p>
        <a:p>
          <a:pPr marL="114300" lvl="1" indent="-114300" algn="l" defTabSz="622300">
            <a:lnSpc>
              <a:spcPct val="90000"/>
            </a:lnSpc>
            <a:spcBef>
              <a:spcPct val="0"/>
            </a:spcBef>
            <a:spcAft>
              <a:spcPct val="15000"/>
            </a:spcAft>
            <a:buChar char="•"/>
          </a:pPr>
          <a:r>
            <a:rPr lang="en-US" sz="1400" b="1" kern="1200" dirty="0"/>
            <a:t>CVC-OEI</a:t>
          </a:r>
        </a:p>
        <a:p>
          <a:pPr marL="114300" lvl="1" indent="-114300" algn="l" defTabSz="622300">
            <a:lnSpc>
              <a:spcPct val="90000"/>
            </a:lnSpc>
            <a:spcBef>
              <a:spcPct val="0"/>
            </a:spcBef>
            <a:spcAft>
              <a:spcPct val="15000"/>
            </a:spcAft>
            <a:buChar char="•"/>
          </a:pPr>
          <a:r>
            <a:rPr lang="en-US" sz="1400" b="1" kern="1200" dirty="0"/>
            <a:t>National Student Clearinghouse</a:t>
          </a:r>
        </a:p>
        <a:p>
          <a:pPr marL="114300" lvl="1" indent="-114300" algn="l" defTabSz="622300">
            <a:lnSpc>
              <a:spcPct val="90000"/>
            </a:lnSpc>
            <a:spcBef>
              <a:spcPct val="0"/>
            </a:spcBef>
            <a:spcAft>
              <a:spcPct val="15000"/>
            </a:spcAft>
            <a:buChar char="•"/>
          </a:pPr>
          <a:r>
            <a:rPr lang="en-US" sz="1400" b="1" kern="1200" dirty="0"/>
            <a:t>Basic Need Centers</a:t>
          </a:r>
        </a:p>
        <a:p>
          <a:pPr marL="114300" lvl="1" indent="-114300" algn="l" defTabSz="622300">
            <a:lnSpc>
              <a:spcPct val="90000"/>
            </a:lnSpc>
            <a:spcBef>
              <a:spcPct val="0"/>
            </a:spcBef>
            <a:spcAft>
              <a:spcPct val="15000"/>
            </a:spcAft>
            <a:buChar char="•"/>
          </a:pPr>
          <a:r>
            <a:rPr lang="en-US" sz="1400" b="1" kern="1200" dirty="0"/>
            <a:t>Canvas</a:t>
          </a:r>
        </a:p>
        <a:p>
          <a:pPr marL="114300" lvl="1" indent="-114300" algn="l" defTabSz="622300">
            <a:lnSpc>
              <a:spcPct val="90000"/>
            </a:lnSpc>
            <a:spcBef>
              <a:spcPct val="0"/>
            </a:spcBef>
            <a:spcAft>
              <a:spcPct val="15000"/>
            </a:spcAft>
            <a:buChar char="•"/>
          </a:pPr>
          <a:r>
            <a:rPr lang="en-US" sz="1400" b="1" kern="1200" dirty="0"/>
            <a:t>CCC Curriculum Inventory</a:t>
          </a:r>
        </a:p>
      </dsp:txBody>
      <dsp:txXfrm>
        <a:off x="84870" y="1523435"/>
        <a:ext cx="1568825" cy="3761247"/>
      </dsp:txXfrm>
    </dsp:sp>
    <dsp:sp modelId="{00E4B280-6A3C-49CC-BA86-CF0750363657}">
      <dsp:nvSpPr>
        <dsp:cNvPr id="0" name=""/>
        <dsp:cNvSpPr/>
      </dsp:nvSpPr>
      <dsp:spPr>
        <a:xfrm>
          <a:off x="2010257" y="1426159"/>
          <a:ext cx="1738565" cy="4023430"/>
        </a:xfrm>
        <a:prstGeom prst="roundRect">
          <a:avLst/>
        </a:prstGeom>
        <a:solidFill>
          <a:schemeClr val="accent3">
            <a:hueOff val="677650"/>
            <a:satOff val="25000"/>
            <a:lumOff val="-36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Data cleanup- Banner data (SQL Developer, Argos, Excel)</a:t>
          </a:r>
        </a:p>
        <a:p>
          <a:pPr marL="114300" lvl="1" indent="-114300" algn="l" defTabSz="622300">
            <a:lnSpc>
              <a:spcPct val="90000"/>
            </a:lnSpc>
            <a:spcBef>
              <a:spcPct val="0"/>
            </a:spcBef>
            <a:spcAft>
              <a:spcPct val="15000"/>
            </a:spcAft>
            <a:buChar char="•"/>
          </a:pPr>
          <a:r>
            <a:rPr lang="en-US" sz="1400" b="1" kern="1200" dirty="0"/>
            <a:t>Update tables, scripts, views for reporting term</a:t>
          </a:r>
        </a:p>
        <a:p>
          <a:pPr marL="114300" lvl="1" indent="-114300" algn="l" defTabSz="622300">
            <a:lnSpc>
              <a:spcPct val="90000"/>
            </a:lnSpc>
            <a:spcBef>
              <a:spcPct val="0"/>
            </a:spcBef>
            <a:spcAft>
              <a:spcPct val="15000"/>
            </a:spcAft>
            <a:buChar char="•"/>
          </a:pPr>
          <a:r>
            <a:rPr lang="en-US" sz="1400" b="1" kern="1200" dirty="0"/>
            <a:t>Schedule data cleanup reports (e.g., Argos reports emailed weekly to data custodians)</a:t>
          </a:r>
        </a:p>
        <a:p>
          <a:pPr marL="114300" lvl="1" indent="-114300" algn="l" defTabSz="622300">
            <a:lnSpc>
              <a:spcPct val="90000"/>
            </a:lnSpc>
            <a:spcBef>
              <a:spcPct val="0"/>
            </a:spcBef>
            <a:spcAft>
              <a:spcPct val="15000"/>
            </a:spcAft>
            <a:buChar char="•"/>
          </a:pPr>
          <a:r>
            <a:rPr lang="en-US" sz="1400" b="1" kern="1200" dirty="0"/>
            <a:t>Test and confirm data for categorical programs and special populations</a:t>
          </a:r>
        </a:p>
      </dsp:txBody>
      <dsp:txXfrm>
        <a:off x="2095127" y="1511029"/>
        <a:ext cx="1568825" cy="3853690"/>
      </dsp:txXfrm>
    </dsp:sp>
    <dsp:sp modelId="{4CDB6C56-4CDF-4E4E-BB33-D84BD17EA9DE}">
      <dsp:nvSpPr>
        <dsp:cNvPr id="0" name=""/>
        <dsp:cNvSpPr/>
      </dsp:nvSpPr>
      <dsp:spPr>
        <a:xfrm>
          <a:off x="3955795" y="1430239"/>
          <a:ext cx="1738565" cy="2978891"/>
        </a:xfrm>
        <a:prstGeom prst="roundRect">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Data submission (SAS, Toad)</a:t>
          </a:r>
        </a:p>
        <a:p>
          <a:pPr marL="114300" lvl="1" indent="-114300" algn="l" defTabSz="622300">
            <a:lnSpc>
              <a:spcPct val="90000"/>
            </a:lnSpc>
            <a:spcBef>
              <a:spcPct val="0"/>
            </a:spcBef>
            <a:spcAft>
              <a:spcPct val="15000"/>
            </a:spcAft>
            <a:buChar char="•"/>
          </a:pPr>
          <a:r>
            <a:rPr lang="en-US" sz="1400" b="1" kern="1200" dirty="0"/>
            <a:t>Test data and send final reminder to data custodians with copy to managers</a:t>
          </a:r>
        </a:p>
        <a:p>
          <a:pPr marL="114300" lvl="1" indent="-114300" algn="l" defTabSz="622300">
            <a:lnSpc>
              <a:spcPct val="90000"/>
            </a:lnSpc>
            <a:spcBef>
              <a:spcPct val="0"/>
            </a:spcBef>
            <a:spcAft>
              <a:spcPct val="15000"/>
            </a:spcAft>
            <a:buChar char="•"/>
          </a:pPr>
          <a:r>
            <a:rPr lang="en-US" sz="1400" b="1" kern="1200" dirty="0"/>
            <a:t>Submit data</a:t>
          </a:r>
        </a:p>
        <a:p>
          <a:pPr marL="114300" lvl="1" indent="-114300" algn="l" defTabSz="622300">
            <a:lnSpc>
              <a:spcPct val="90000"/>
            </a:lnSpc>
            <a:spcBef>
              <a:spcPct val="0"/>
            </a:spcBef>
            <a:spcAft>
              <a:spcPct val="15000"/>
            </a:spcAft>
            <a:buChar char="•"/>
          </a:pPr>
          <a:r>
            <a:rPr lang="en-US" sz="1400" b="1" kern="1200" dirty="0"/>
            <a:t>Upload/save data files in the ODS for future reference</a:t>
          </a:r>
        </a:p>
      </dsp:txBody>
      <dsp:txXfrm>
        <a:off x="4040665" y="1515109"/>
        <a:ext cx="1568825" cy="2809151"/>
      </dsp:txXfrm>
    </dsp:sp>
    <dsp:sp modelId="{B0E24D18-15DE-42CC-A27C-C096BF9A8171}">
      <dsp:nvSpPr>
        <dsp:cNvPr id="0" name=""/>
        <dsp:cNvSpPr/>
      </dsp:nvSpPr>
      <dsp:spPr>
        <a:xfrm>
          <a:off x="5948196" y="1435377"/>
          <a:ext cx="1738565" cy="2884798"/>
        </a:xfrm>
        <a:prstGeom prst="roundRect">
          <a:avLst/>
        </a:prstGeom>
        <a:solidFill>
          <a:schemeClr val="accent3">
            <a:hueOff val="2032949"/>
            <a:satOff val="75000"/>
            <a:lumOff val="-110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Analyze data and publish results in FHDA IRP MIS website (SQL, Excel)</a:t>
          </a:r>
        </a:p>
        <a:p>
          <a:pPr marL="114300" lvl="1" indent="-114300" algn="l" defTabSz="622300">
            <a:lnSpc>
              <a:spcPct val="90000"/>
            </a:lnSpc>
            <a:spcBef>
              <a:spcPct val="0"/>
            </a:spcBef>
            <a:spcAft>
              <a:spcPct val="15000"/>
            </a:spcAft>
            <a:buChar char="•"/>
          </a:pPr>
          <a:r>
            <a:rPr lang="en-US" sz="1400" b="1" kern="1200" dirty="0"/>
            <a:t>Document pending data validity issues</a:t>
          </a:r>
        </a:p>
        <a:p>
          <a:pPr marL="114300" lvl="1" indent="-114300" algn="l" defTabSz="622300">
            <a:lnSpc>
              <a:spcPct val="90000"/>
            </a:lnSpc>
            <a:spcBef>
              <a:spcPct val="0"/>
            </a:spcBef>
            <a:spcAft>
              <a:spcPct val="15000"/>
            </a:spcAft>
            <a:buChar char="•"/>
          </a:pPr>
          <a:r>
            <a:rPr lang="en-US" sz="1400" b="1" kern="1200" dirty="0"/>
            <a:t>Compare figures between corresponding terms</a:t>
          </a:r>
        </a:p>
      </dsp:txBody>
      <dsp:txXfrm>
        <a:off x="6033066" y="1520247"/>
        <a:ext cx="1568825" cy="2715058"/>
      </dsp:txXfrm>
    </dsp:sp>
    <dsp:sp modelId="{CD78CD60-2202-427D-B11F-1A6AB74D10C2}">
      <dsp:nvSpPr>
        <dsp:cNvPr id="0" name=""/>
        <dsp:cNvSpPr/>
      </dsp:nvSpPr>
      <dsp:spPr>
        <a:xfrm>
          <a:off x="7905230" y="2303757"/>
          <a:ext cx="1738565" cy="705105"/>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Resubmission at the end of the year</a:t>
          </a:r>
        </a:p>
      </dsp:txBody>
      <dsp:txXfrm>
        <a:off x="7939650" y="2338177"/>
        <a:ext cx="1669725" cy="636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63A2B-833C-4087-B66F-E11917D11A9F}">
      <dsp:nvSpPr>
        <dsp:cNvPr id="0" name=""/>
        <dsp:cNvSpPr/>
      </dsp:nvSpPr>
      <dsp:spPr>
        <a:xfrm>
          <a:off x="5134" y="1089602"/>
          <a:ext cx="1591716" cy="21721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Download and process COCI and MIS CB master data; update local copy of CCC course inventory</a:t>
          </a:r>
        </a:p>
      </dsp:txBody>
      <dsp:txXfrm>
        <a:off x="51754" y="1136222"/>
        <a:ext cx="1498476" cy="2078893"/>
      </dsp:txXfrm>
    </dsp:sp>
    <dsp:sp modelId="{F3669BD6-F467-4EB7-AA61-545C58972292}">
      <dsp:nvSpPr>
        <dsp:cNvPr id="0" name=""/>
        <dsp:cNvSpPr/>
      </dsp:nvSpPr>
      <dsp:spPr>
        <a:xfrm>
          <a:off x="1756023" y="1978296"/>
          <a:ext cx="337443" cy="3947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56023" y="2057245"/>
        <a:ext cx="236210" cy="236847"/>
      </dsp:txXfrm>
    </dsp:sp>
    <dsp:sp modelId="{9718C24A-2F65-4DBD-B038-393AAED89EDD}">
      <dsp:nvSpPr>
        <dsp:cNvPr id="0" name=""/>
        <dsp:cNvSpPr/>
      </dsp:nvSpPr>
      <dsp:spPr>
        <a:xfrm>
          <a:off x="2233538" y="1089602"/>
          <a:ext cx="1591716" cy="21721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Update SQL MIS views and Argos report for the academic year</a:t>
          </a:r>
        </a:p>
      </dsp:txBody>
      <dsp:txXfrm>
        <a:off x="2280158" y="1136222"/>
        <a:ext cx="1498476" cy="2078893"/>
      </dsp:txXfrm>
    </dsp:sp>
    <dsp:sp modelId="{ACCAFBF7-3AF0-4CEC-93F3-AF7281186712}">
      <dsp:nvSpPr>
        <dsp:cNvPr id="0" name=""/>
        <dsp:cNvSpPr/>
      </dsp:nvSpPr>
      <dsp:spPr>
        <a:xfrm>
          <a:off x="3984426" y="1978296"/>
          <a:ext cx="337443" cy="3947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84426" y="2057245"/>
        <a:ext cx="236210" cy="236847"/>
      </dsp:txXfrm>
    </dsp:sp>
    <dsp:sp modelId="{9400569F-737B-4A05-B530-57AD36E21529}">
      <dsp:nvSpPr>
        <dsp:cNvPr id="0" name=""/>
        <dsp:cNvSpPr/>
      </dsp:nvSpPr>
      <dsp:spPr>
        <a:xfrm>
          <a:off x="4461941" y="1089602"/>
          <a:ext cx="1591716" cy="21721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Run the CB-Argos report to identify discrepancies between the CCC  course inventory and Banner data; email error report to curriculum coordinators at the colleges </a:t>
          </a:r>
        </a:p>
      </dsp:txBody>
      <dsp:txXfrm>
        <a:off x="4508561" y="1136222"/>
        <a:ext cx="1498476" cy="2078893"/>
      </dsp:txXfrm>
    </dsp:sp>
    <dsp:sp modelId="{7A2800C8-F468-48DF-B1F8-86F16D42ABBC}">
      <dsp:nvSpPr>
        <dsp:cNvPr id="0" name=""/>
        <dsp:cNvSpPr/>
      </dsp:nvSpPr>
      <dsp:spPr>
        <a:xfrm>
          <a:off x="6212830" y="1978296"/>
          <a:ext cx="337443" cy="3947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212830" y="2057245"/>
        <a:ext cx="236210" cy="236847"/>
      </dsp:txXfrm>
    </dsp:sp>
    <dsp:sp modelId="{9D1CA60D-506B-455E-B1FF-F1DD7A9D5F25}">
      <dsp:nvSpPr>
        <dsp:cNvPr id="0" name=""/>
        <dsp:cNvSpPr/>
      </dsp:nvSpPr>
      <dsp:spPr>
        <a:xfrm>
          <a:off x="6690345" y="1089602"/>
          <a:ext cx="1591716" cy="21721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Prior submission date, test the CB report using the CCCCO MIS server to identify any new data checks (syntactical or referential checks)</a:t>
          </a:r>
        </a:p>
      </dsp:txBody>
      <dsp:txXfrm>
        <a:off x="6736965" y="1136222"/>
        <a:ext cx="1498476" cy="2078893"/>
      </dsp:txXfrm>
    </dsp:sp>
    <dsp:sp modelId="{829B9393-7843-4ED8-9BA6-7C5C15E1C6A5}">
      <dsp:nvSpPr>
        <dsp:cNvPr id="0" name=""/>
        <dsp:cNvSpPr/>
      </dsp:nvSpPr>
      <dsp:spPr>
        <a:xfrm>
          <a:off x="8441233" y="1978296"/>
          <a:ext cx="337443" cy="3947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441233" y="2057245"/>
        <a:ext cx="236210" cy="236847"/>
      </dsp:txXfrm>
    </dsp:sp>
    <dsp:sp modelId="{DA3F3F79-4339-4FE7-A311-AC6F59F5FAE3}">
      <dsp:nvSpPr>
        <dsp:cNvPr id="0" name=""/>
        <dsp:cNvSpPr/>
      </dsp:nvSpPr>
      <dsp:spPr>
        <a:xfrm>
          <a:off x="8918748" y="1089602"/>
          <a:ext cx="1591716" cy="217213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Resubmit data at the end of the year</a:t>
          </a:r>
        </a:p>
      </dsp:txBody>
      <dsp:txXfrm>
        <a:off x="8965368" y="1136222"/>
        <a:ext cx="1498476" cy="2078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1F8AD-9BBE-4A63-8B1F-0B1B92CE4CB6}">
      <dsp:nvSpPr>
        <dsp:cNvPr id="0" name=""/>
        <dsp:cNvSpPr/>
      </dsp:nvSpPr>
      <dsp:spPr>
        <a:xfrm>
          <a:off x="4621" y="799866"/>
          <a:ext cx="2020453" cy="27074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Update SQL MIS views and schedule Argos reports</a:t>
          </a:r>
        </a:p>
      </dsp:txBody>
      <dsp:txXfrm>
        <a:off x="63798" y="859043"/>
        <a:ext cx="1902099" cy="2589132"/>
      </dsp:txXfrm>
    </dsp:sp>
    <dsp:sp modelId="{DC0ACEE5-322F-46CC-8082-8597C3EBB923}">
      <dsp:nvSpPr>
        <dsp:cNvPr id="0" name=""/>
        <dsp:cNvSpPr/>
      </dsp:nvSpPr>
      <dsp:spPr>
        <a:xfrm>
          <a:off x="2227119" y="1903073"/>
          <a:ext cx="428336" cy="501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27119" y="2003287"/>
        <a:ext cx="299835" cy="300644"/>
      </dsp:txXfrm>
    </dsp:sp>
    <dsp:sp modelId="{3633B078-A20C-4167-ACB7-99B5A564EFBD}">
      <dsp:nvSpPr>
        <dsp:cNvPr id="0" name=""/>
        <dsp:cNvSpPr/>
      </dsp:nvSpPr>
      <dsp:spPr>
        <a:xfrm>
          <a:off x="2833255" y="799866"/>
          <a:ext cx="2020453" cy="27074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EOPS Argos runs at least once a week for at least three weeks prior submission</a:t>
          </a:r>
        </a:p>
      </dsp:txBody>
      <dsp:txXfrm>
        <a:off x="2892432" y="859043"/>
        <a:ext cx="1902099" cy="2589132"/>
      </dsp:txXfrm>
    </dsp:sp>
    <dsp:sp modelId="{E1B8DFAC-7846-4D72-88BC-24D26EA9B7E7}">
      <dsp:nvSpPr>
        <dsp:cNvPr id="0" name=""/>
        <dsp:cNvSpPr/>
      </dsp:nvSpPr>
      <dsp:spPr>
        <a:xfrm>
          <a:off x="5055754" y="1903073"/>
          <a:ext cx="428336" cy="501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55754" y="2003287"/>
        <a:ext cx="299835" cy="300644"/>
      </dsp:txXfrm>
    </dsp:sp>
    <dsp:sp modelId="{B4D44A40-8635-4B7A-A17E-E958AD442A3C}">
      <dsp:nvSpPr>
        <dsp:cNvPr id="0" name=""/>
        <dsp:cNvSpPr/>
      </dsp:nvSpPr>
      <dsp:spPr>
        <a:xfrm>
          <a:off x="5661890" y="799866"/>
          <a:ext cx="2020453" cy="27074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custodian makes modifications to the Banner-production system to address/resolve data issues in the report</a:t>
          </a:r>
        </a:p>
      </dsp:txBody>
      <dsp:txXfrm>
        <a:off x="5721067" y="859043"/>
        <a:ext cx="1902099" cy="2589132"/>
      </dsp:txXfrm>
    </dsp:sp>
    <dsp:sp modelId="{27E2EED3-386D-4542-B1DA-505C576FAC0C}">
      <dsp:nvSpPr>
        <dsp:cNvPr id="0" name=""/>
        <dsp:cNvSpPr/>
      </dsp:nvSpPr>
      <dsp:spPr>
        <a:xfrm>
          <a:off x="7884389" y="1903073"/>
          <a:ext cx="428336" cy="501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884389" y="2003287"/>
        <a:ext cx="299835" cy="300644"/>
      </dsp:txXfrm>
    </dsp:sp>
    <dsp:sp modelId="{F9AD9895-166E-427D-8131-11F882D72423}">
      <dsp:nvSpPr>
        <dsp:cNvPr id="0" name=""/>
        <dsp:cNvSpPr/>
      </dsp:nvSpPr>
      <dsp:spPr>
        <a:xfrm>
          <a:off x="8490525" y="799866"/>
          <a:ext cx="2020453" cy="2707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Once the report shows no error and all and only students served are included, the data custodian confirms the list/headcount; the MIS coordinator checks and stops the Argos report once all issues are resolved</a:t>
          </a:r>
        </a:p>
      </dsp:txBody>
      <dsp:txXfrm>
        <a:off x="8549702" y="859043"/>
        <a:ext cx="1902099" cy="25891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6F1F9-2912-4AE2-8F19-5909D685273C}"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CA28-3098-4083-8440-C339CCEE6C97}" type="slidenum">
              <a:rPr lang="en-US" smtClean="0"/>
              <a:t>‹#›</a:t>
            </a:fld>
            <a:endParaRPr lang="en-US"/>
          </a:p>
        </p:txBody>
      </p:sp>
    </p:spTree>
    <p:extLst>
      <p:ext uri="{BB962C8B-B14F-4D97-AF65-F5344CB8AC3E}">
        <p14:creationId xmlns:p14="http://schemas.microsoft.com/office/powerpoint/2010/main" val="411825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1</a:t>
            </a:fld>
            <a:endParaRPr lang="en-US"/>
          </a:p>
        </p:txBody>
      </p:sp>
    </p:spTree>
    <p:extLst>
      <p:ext uri="{BB962C8B-B14F-4D97-AF65-F5344CB8AC3E}">
        <p14:creationId xmlns:p14="http://schemas.microsoft.com/office/powerpoint/2010/main" val="219847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email message for the CB-Argos report includes (1) a reminder of submission date, (2) purpose of the report, and (3) description of the attachment (CSV file). </a:t>
            </a:r>
          </a:p>
        </p:txBody>
      </p:sp>
      <p:sp>
        <p:nvSpPr>
          <p:cNvPr id="4" name="Slide Number Placeholder 3"/>
          <p:cNvSpPr>
            <a:spLocks noGrp="1"/>
          </p:cNvSpPr>
          <p:nvPr>
            <p:ph type="sldNum" sz="quarter" idx="5"/>
          </p:nvPr>
        </p:nvSpPr>
        <p:spPr/>
        <p:txBody>
          <a:bodyPr/>
          <a:lstStyle/>
          <a:p>
            <a:fld id="{CC37CA28-3098-4083-8440-C339CCEE6C97}" type="slidenum">
              <a:rPr lang="en-US" smtClean="0"/>
              <a:t>11</a:t>
            </a:fld>
            <a:endParaRPr lang="en-US"/>
          </a:p>
        </p:txBody>
      </p:sp>
    </p:spTree>
    <p:extLst>
      <p:ext uri="{BB962C8B-B14F-4D97-AF65-F5344CB8AC3E}">
        <p14:creationId xmlns:p14="http://schemas.microsoft.com/office/powerpoint/2010/main" val="22766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image shows the attachment for the CB-Argos (i.e., a CSV file exported to Excel). This example shows a data discrepancy regarding CB26_SUPPORT_COURSE_ST. Notice message and values in the highlighted columns: (1) ISSUE_CB26_SUPPORT_COURSE_ST: “Check Support Status,” (2) BANNER_CB26_SUPPORT_ST: ‘N’, (3) COCI_CB26_SUPPORT_COURSE_ST: “S.” (Color added and some columns were hidden for illustration purposes.)</a:t>
            </a:r>
          </a:p>
        </p:txBody>
      </p:sp>
      <p:sp>
        <p:nvSpPr>
          <p:cNvPr id="4" name="Slide Number Placeholder 3"/>
          <p:cNvSpPr>
            <a:spLocks noGrp="1"/>
          </p:cNvSpPr>
          <p:nvPr>
            <p:ph type="sldNum" sz="quarter" idx="5"/>
          </p:nvPr>
        </p:nvSpPr>
        <p:spPr/>
        <p:txBody>
          <a:bodyPr/>
          <a:lstStyle/>
          <a:p>
            <a:fld id="{CC37CA28-3098-4083-8440-C339CCEE6C97}" type="slidenum">
              <a:rPr lang="en-US" smtClean="0"/>
              <a:t>12</a:t>
            </a:fld>
            <a:endParaRPr lang="en-US"/>
          </a:p>
        </p:txBody>
      </p:sp>
    </p:spTree>
    <p:extLst>
      <p:ext uri="{BB962C8B-B14F-4D97-AF65-F5344CB8AC3E}">
        <p14:creationId xmlns:p14="http://schemas.microsoft.com/office/powerpoint/2010/main" val="287423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Argos reports for categorial programs include data checks. For example, the Argos report for EOPS/CARE includes syntactical checks used by the MIS system during the data submission. The MIS coordinator runs the Argos report to confirm that all issues have been resolved and that the headcount is accurate. If that is not the case, the Argos report continue running until submission date and the data is not submitted.</a:t>
            </a:r>
          </a:p>
        </p:txBody>
      </p:sp>
      <p:sp>
        <p:nvSpPr>
          <p:cNvPr id="4" name="Slide Number Placeholder 3"/>
          <p:cNvSpPr>
            <a:spLocks noGrp="1"/>
          </p:cNvSpPr>
          <p:nvPr>
            <p:ph type="sldNum" sz="quarter" idx="5"/>
          </p:nvPr>
        </p:nvSpPr>
        <p:spPr/>
        <p:txBody>
          <a:bodyPr/>
          <a:lstStyle/>
          <a:p>
            <a:fld id="{CC37CA28-3098-4083-8440-C339CCEE6C97}" type="slidenum">
              <a:rPr lang="en-US" smtClean="0"/>
              <a:t>13</a:t>
            </a:fld>
            <a:endParaRPr lang="en-US"/>
          </a:p>
        </p:txBody>
      </p:sp>
    </p:spTree>
    <p:extLst>
      <p:ext uri="{BB962C8B-B14F-4D97-AF65-F5344CB8AC3E}">
        <p14:creationId xmlns:p14="http://schemas.microsoft.com/office/powerpoint/2010/main" val="116469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Argos report for EOPS/CARE executes a SQL script that extracts data from Banner-production to identify students active in EOPS (SGAEOPS) at the college during the reporting term; only students with registration activity for the reporting term are included in the report. The report, which runs at least once a week during the data cleanup period, also identifies most common MIS syntactical errors. If all issues are not resolved or the headcount is not confirmed by submission date, the data for the program is not submitted. The MIS coordinator is who makes the final decision on whether the data is ready for submission.</a:t>
            </a:r>
          </a:p>
        </p:txBody>
      </p:sp>
      <p:sp>
        <p:nvSpPr>
          <p:cNvPr id="4" name="Slide Number Placeholder 3"/>
          <p:cNvSpPr>
            <a:spLocks noGrp="1"/>
          </p:cNvSpPr>
          <p:nvPr>
            <p:ph type="sldNum" sz="quarter" idx="5"/>
          </p:nvPr>
        </p:nvSpPr>
        <p:spPr/>
        <p:txBody>
          <a:bodyPr/>
          <a:lstStyle/>
          <a:p>
            <a:fld id="{CC37CA28-3098-4083-8440-C339CCEE6C97}" type="slidenum">
              <a:rPr lang="en-US" smtClean="0"/>
              <a:t>14</a:t>
            </a:fld>
            <a:endParaRPr lang="en-US"/>
          </a:p>
        </p:txBody>
      </p:sp>
    </p:spTree>
    <p:extLst>
      <p:ext uri="{BB962C8B-B14F-4D97-AF65-F5344CB8AC3E}">
        <p14:creationId xmlns:p14="http://schemas.microsoft.com/office/powerpoint/2010/main" val="20129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all other Argos data cleanup reports, the email message for EOPS/CARE has three key components: (1) a reminder that the data needs to be reviewed and confirmed prior submission date, (2) the purpose of the report, and (3) a description of data in the attachment (CSV file).</a:t>
            </a:r>
          </a:p>
        </p:txBody>
      </p:sp>
      <p:sp>
        <p:nvSpPr>
          <p:cNvPr id="4" name="Slide Number Placeholder 3"/>
          <p:cNvSpPr>
            <a:spLocks noGrp="1"/>
          </p:cNvSpPr>
          <p:nvPr>
            <p:ph type="sldNum" sz="quarter" idx="5"/>
          </p:nvPr>
        </p:nvSpPr>
        <p:spPr/>
        <p:txBody>
          <a:bodyPr/>
          <a:lstStyle/>
          <a:p>
            <a:fld id="{CC37CA28-3098-4083-8440-C339CCEE6C97}" type="slidenum">
              <a:rPr lang="en-US" smtClean="0"/>
              <a:t>15</a:t>
            </a:fld>
            <a:endParaRPr lang="en-US"/>
          </a:p>
        </p:txBody>
      </p:sp>
    </p:spTree>
    <p:extLst>
      <p:ext uri="{BB962C8B-B14F-4D97-AF65-F5344CB8AC3E}">
        <p14:creationId xmlns:p14="http://schemas.microsoft.com/office/powerpoint/2010/main" val="290470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SE-EOPS Argos report, the attachment shows data for the corresponding MIS report, including syntactical errors. In this report, (1) a record is missing data for SE01_EOPS_ELIGIB_FACTOR and (2) two students were not registered for census date during the reporting term. In the first instance, the data custodian would proceed to enter the student’s eligibility factor (SE01) in Banner-SGAEOPS. For the second instance, the data custodian just needs to check if the students attended at least one class meeting for the term; if not, the students’ EOPS status needs to be updated in Banner.</a:t>
            </a:r>
          </a:p>
        </p:txBody>
      </p:sp>
      <p:sp>
        <p:nvSpPr>
          <p:cNvPr id="4" name="Slide Number Placeholder 3"/>
          <p:cNvSpPr>
            <a:spLocks noGrp="1"/>
          </p:cNvSpPr>
          <p:nvPr>
            <p:ph type="sldNum" sz="quarter" idx="5"/>
          </p:nvPr>
        </p:nvSpPr>
        <p:spPr/>
        <p:txBody>
          <a:bodyPr/>
          <a:lstStyle/>
          <a:p>
            <a:fld id="{CC37CA28-3098-4083-8440-C339CCEE6C97}" type="slidenum">
              <a:rPr lang="en-US" smtClean="0"/>
              <a:t>16</a:t>
            </a:fld>
            <a:endParaRPr lang="en-US"/>
          </a:p>
        </p:txBody>
      </p:sp>
    </p:spTree>
    <p:extLst>
      <p:ext uri="{BB962C8B-B14F-4D97-AF65-F5344CB8AC3E}">
        <p14:creationId xmlns:p14="http://schemas.microsoft.com/office/powerpoint/2010/main" val="154107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19</a:t>
            </a:fld>
            <a:endParaRPr lang="en-US"/>
          </a:p>
        </p:txBody>
      </p:sp>
    </p:spTree>
    <p:extLst>
      <p:ext uri="{BB962C8B-B14F-4D97-AF65-F5344CB8AC3E}">
        <p14:creationId xmlns:p14="http://schemas.microsoft.com/office/powerpoint/2010/main" val="55242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20</a:t>
            </a:fld>
            <a:endParaRPr lang="en-US"/>
          </a:p>
        </p:txBody>
      </p:sp>
    </p:spTree>
    <p:extLst>
      <p:ext uri="{BB962C8B-B14F-4D97-AF65-F5344CB8AC3E}">
        <p14:creationId xmlns:p14="http://schemas.microsoft.com/office/powerpoint/2010/main" val="210000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21</a:t>
            </a:fld>
            <a:endParaRPr lang="en-US"/>
          </a:p>
        </p:txBody>
      </p:sp>
    </p:spTree>
    <p:extLst>
      <p:ext uri="{BB962C8B-B14F-4D97-AF65-F5344CB8AC3E}">
        <p14:creationId xmlns:p14="http://schemas.microsoft.com/office/powerpoint/2010/main" val="256186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3</a:t>
            </a:fld>
            <a:endParaRPr lang="en-US"/>
          </a:p>
        </p:txBody>
      </p:sp>
    </p:spTree>
    <p:extLst>
      <p:ext uri="{BB962C8B-B14F-4D97-AF65-F5344CB8AC3E}">
        <p14:creationId xmlns:p14="http://schemas.microsoft.com/office/powerpoint/2010/main" val="402197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Fourteen reports or data files are included in the MIS quarterly submission. These reports are linked through what is called a parent-child relationship: a parent record needs to be present for the child record to exists. More information available at https://webdata.cccco.edu/ded/ded.htm.</a:t>
            </a:r>
          </a:p>
        </p:txBody>
      </p:sp>
      <p:sp>
        <p:nvSpPr>
          <p:cNvPr id="4" name="Slide Number Placeholder 3"/>
          <p:cNvSpPr>
            <a:spLocks noGrp="1"/>
          </p:cNvSpPr>
          <p:nvPr>
            <p:ph type="sldNum" sz="quarter" idx="5"/>
          </p:nvPr>
        </p:nvSpPr>
        <p:spPr/>
        <p:txBody>
          <a:bodyPr/>
          <a:lstStyle/>
          <a:p>
            <a:fld id="{CC37CA28-3098-4083-8440-C339CCEE6C97}" type="slidenum">
              <a:rPr lang="en-US" smtClean="0"/>
              <a:t>4</a:t>
            </a:fld>
            <a:endParaRPr lang="en-US"/>
          </a:p>
        </p:txBody>
      </p:sp>
    </p:spTree>
    <p:extLst>
      <p:ext uri="{BB962C8B-B14F-4D97-AF65-F5344CB8AC3E}">
        <p14:creationId xmlns:p14="http://schemas.microsoft.com/office/powerpoint/2010/main" val="349592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MIS submission errors are classified as syntactical, referential, or quality checks.  The impact of the error is mainly accounted by the report: its position in the hierarchy (parent versus child reports) or the report itself (e.g., no errors are allowed in the EOPS report).  </a:t>
            </a:r>
          </a:p>
        </p:txBody>
      </p:sp>
      <p:sp>
        <p:nvSpPr>
          <p:cNvPr id="4" name="Slide Number Placeholder 3"/>
          <p:cNvSpPr>
            <a:spLocks noGrp="1"/>
          </p:cNvSpPr>
          <p:nvPr>
            <p:ph type="sldNum" sz="quarter" idx="5"/>
          </p:nvPr>
        </p:nvSpPr>
        <p:spPr/>
        <p:txBody>
          <a:bodyPr/>
          <a:lstStyle/>
          <a:p>
            <a:fld id="{CC37CA28-3098-4083-8440-C339CCEE6C97}" type="slidenum">
              <a:rPr lang="en-US" smtClean="0"/>
              <a:t>5</a:t>
            </a:fld>
            <a:endParaRPr lang="en-US"/>
          </a:p>
        </p:txBody>
      </p:sp>
    </p:spTree>
    <p:extLst>
      <p:ext uri="{BB962C8B-B14F-4D97-AF65-F5344CB8AC3E}">
        <p14:creationId xmlns:p14="http://schemas.microsoft.com/office/powerpoint/2010/main" val="355376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Errors at the parent level (CB-Courses, SB-Student Characteristics) will have the greatest impact in the submission. For example, if a course record is deleted due to a syntactical edit, all records for any section (XB), meet (XF), faculty assignments (XE), and enrollments (SX) related to that course will also need to be deleted to avoid referential errors, which will stop the whole submission. EB (faculty demographics) may also need adjustments to avoid any discrepancy with XE (faculty assignment), which will also stop the whole submission (i.e., the EB report must include one record for each and only contracted faculty with a class assignment as shown in XE).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37CA28-3098-4083-8440-C339CCEE6C97}" type="slidenum">
              <a:rPr lang="en-US" smtClean="0"/>
              <a:t>6</a:t>
            </a:fld>
            <a:endParaRPr lang="en-US"/>
          </a:p>
        </p:txBody>
      </p:sp>
    </p:spTree>
    <p:extLst>
      <p:ext uri="{BB962C8B-B14F-4D97-AF65-F5344CB8AC3E}">
        <p14:creationId xmlns:p14="http://schemas.microsoft.com/office/powerpoint/2010/main" val="225311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7</a:t>
            </a:fld>
            <a:endParaRPr lang="en-US"/>
          </a:p>
        </p:txBody>
      </p:sp>
    </p:spTree>
    <p:extLst>
      <p:ext uri="{BB962C8B-B14F-4D97-AF65-F5344CB8AC3E}">
        <p14:creationId xmlns:p14="http://schemas.microsoft.com/office/powerpoint/2010/main" val="228974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Resubmissions during July and later are meant to address issues such as missing grades, which can impact allocations (e.g., funding related to Student Centered Funding Formula metrics).</a:t>
            </a:r>
          </a:p>
        </p:txBody>
      </p:sp>
      <p:sp>
        <p:nvSpPr>
          <p:cNvPr id="4" name="Slide Number Placeholder 3"/>
          <p:cNvSpPr>
            <a:spLocks noGrp="1"/>
          </p:cNvSpPr>
          <p:nvPr>
            <p:ph type="sldNum" sz="quarter" idx="5"/>
          </p:nvPr>
        </p:nvSpPr>
        <p:spPr/>
        <p:txBody>
          <a:bodyPr/>
          <a:lstStyle/>
          <a:p>
            <a:fld id="{CC37CA28-3098-4083-8440-C339CCEE6C97}" type="slidenum">
              <a:rPr lang="en-US" smtClean="0"/>
              <a:t>8</a:t>
            </a:fld>
            <a:endParaRPr lang="en-US"/>
          </a:p>
        </p:txBody>
      </p:sp>
    </p:spTree>
    <p:extLst>
      <p:ext uri="{BB962C8B-B14F-4D97-AF65-F5344CB8AC3E}">
        <p14:creationId xmlns:p14="http://schemas.microsoft.com/office/powerpoint/2010/main" val="271775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other month of the academic year, data from the CCC curriculum system are compared to course data in Banner-production. Argos is used to run the discrepancy reports and email results to the curriculum coordinators at the colleges. The CB-Courses cleanup has a schedule different to the one for other MIS data cleanup processes: the CB-Courses cleanup is usually every other month of the academic year; for other MIS reports, about 3-4 weeks before submission.  This is because resolving discrepancies for CB-Courses may take significantly longer because it may require the approval from the college curriculum committees and/or FHDA Board of Trustees. </a:t>
            </a:r>
          </a:p>
        </p:txBody>
      </p:sp>
      <p:sp>
        <p:nvSpPr>
          <p:cNvPr id="4" name="Slide Number Placeholder 3"/>
          <p:cNvSpPr>
            <a:spLocks noGrp="1"/>
          </p:cNvSpPr>
          <p:nvPr>
            <p:ph type="sldNum" sz="quarter" idx="5"/>
          </p:nvPr>
        </p:nvSpPr>
        <p:spPr/>
        <p:txBody>
          <a:bodyPr/>
          <a:lstStyle/>
          <a:p>
            <a:fld id="{CC37CA28-3098-4083-8440-C339CCEE6C97}" type="slidenum">
              <a:rPr lang="en-US" smtClean="0"/>
              <a:t>9</a:t>
            </a:fld>
            <a:endParaRPr lang="en-US"/>
          </a:p>
        </p:txBody>
      </p:sp>
    </p:spTree>
    <p:extLst>
      <p:ext uri="{BB962C8B-B14F-4D97-AF65-F5344CB8AC3E}">
        <p14:creationId xmlns:p14="http://schemas.microsoft.com/office/powerpoint/2010/main" val="204140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Argos report executes an SQL script that queries data from different systems/locations (different tables in Banner production and a separate directory/folder) and produces an output of the findings. To speed the process, two reports--instead of one--were developed; this also facilitates maintenance (e.g., adding new checks, debugging problems with the report).</a:t>
            </a:r>
          </a:p>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10</a:t>
            </a:fld>
            <a:endParaRPr lang="en-US"/>
          </a:p>
        </p:txBody>
      </p:sp>
    </p:spTree>
    <p:extLst>
      <p:ext uri="{BB962C8B-B14F-4D97-AF65-F5344CB8AC3E}">
        <p14:creationId xmlns:p14="http://schemas.microsoft.com/office/powerpoint/2010/main" val="363945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617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38237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53839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46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012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11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494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487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07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8279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3/14/2024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805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0626371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research.fhda.edu/mis_repor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esearch.fhda.edu/mis_reports/mis_quarterly_submssion_report/" TargetMode="External"/><Relationship Id="rId2" Type="http://schemas.openxmlformats.org/officeDocument/2006/relationships/hyperlink" Target="https://datamart.cccco.edu/Default.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fhda.edu/mis_reports/mis_quarterly_submssion_repor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582894" y="446201"/>
            <a:ext cx="7118604" cy="3725810"/>
          </a:xfrm>
        </p:spPr>
        <p:txBody>
          <a:bodyPr anchor="b">
            <a:normAutofit/>
          </a:bodyPr>
          <a:lstStyle/>
          <a:p>
            <a:pPr algn="l"/>
            <a:r>
              <a:rPr lang="en-US" sz="4000" b="1" dirty="0">
                <a:solidFill>
                  <a:schemeClr val="accent5">
                    <a:lumMod val="75000"/>
                  </a:schemeClr>
                </a:solidFill>
              </a:rPr>
              <a:t>FHDA CCD</a:t>
            </a:r>
            <a:br>
              <a:rPr lang="en-US" sz="4000" b="1" dirty="0">
                <a:solidFill>
                  <a:schemeClr val="accent5">
                    <a:lumMod val="75000"/>
                  </a:schemeClr>
                </a:solidFill>
              </a:rPr>
            </a:br>
            <a:r>
              <a:rPr lang="en-US" sz="4000" b="1" dirty="0">
                <a:solidFill>
                  <a:schemeClr val="accent5">
                    <a:lumMod val="75000"/>
                  </a:schemeClr>
                </a:solidFill>
              </a:rPr>
              <a:t>MIS Quarterly Reports</a:t>
            </a:r>
            <a:br>
              <a:rPr lang="en-US" sz="5400" dirty="0"/>
            </a:br>
            <a:r>
              <a:rPr lang="en-US" sz="4400" dirty="0"/>
              <a:t>Methods and Procedures for Data Cleanup &amp; Submission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732267" y="4314732"/>
            <a:ext cx="6894576" cy="1572768"/>
          </a:xfrm>
        </p:spPr>
        <p:txBody>
          <a:bodyPr>
            <a:normAutofit/>
          </a:bodyPr>
          <a:lstStyle/>
          <a:p>
            <a:pPr algn="l">
              <a:lnSpc>
                <a:spcPct val="100000"/>
              </a:lnSpc>
              <a:spcBef>
                <a:spcPts val="0"/>
              </a:spcBef>
            </a:pPr>
            <a:r>
              <a:rPr lang="en-US" sz="1800" i="1" dirty="0"/>
              <a:t>Lourdes Del Rio-Parent, PhD</a:t>
            </a:r>
          </a:p>
          <a:p>
            <a:pPr algn="l">
              <a:lnSpc>
                <a:spcPct val="100000"/>
              </a:lnSpc>
              <a:spcBef>
                <a:spcPts val="0"/>
              </a:spcBef>
            </a:pPr>
            <a:r>
              <a:rPr lang="en-US" sz="1800" i="1" dirty="0"/>
              <a:t>Sr. Research Analyst</a:t>
            </a:r>
          </a:p>
          <a:p>
            <a:pPr algn="l">
              <a:lnSpc>
                <a:spcPct val="100000"/>
              </a:lnSpc>
              <a:spcBef>
                <a:spcPts val="0"/>
              </a:spcBef>
            </a:pPr>
            <a:r>
              <a:rPr lang="en-US" sz="1800" i="1" dirty="0"/>
              <a:t>Foothill-De Anza Community College District</a:t>
            </a:r>
          </a:p>
          <a:p>
            <a:pPr algn="l">
              <a:lnSpc>
                <a:spcPct val="100000"/>
              </a:lnSpc>
              <a:spcBef>
                <a:spcPts val="0"/>
              </a:spcBef>
            </a:pPr>
            <a:r>
              <a:rPr lang="en-US" sz="1800" i="1" dirty="0"/>
              <a:t>March 2024</a:t>
            </a:r>
          </a:p>
        </p:txBody>
      </p:sp>
      <p:pic>
        <p:nvPicPr>
          <p:cNvPr id="6" name="Picture 5">
            <a:extLst>
              <a:ext uri="{FF2B5EF4-FFF2-40B4-BE49-F238E27FC236}">
                <a16:creationId xmlns:a16="http://schemas.microsoft.com/office/drawing/2014/main" id="{FA3A1CC6-9341-4F2D-83F9-B42378713A7A}"/>
              </a:ext>
            </a:extLst>
          </p:cNvPr>
          <p:cNvPicPr>
            <a:picLocks noChangeAspect="1"/>
          </p:cNvPicPr>
          <p:nvPr/>
        </p:nvPicPr>
        <p:blipFill rotWithShape="1">
          <a:blip r:embed="rId3"/>
          <a:srcRect t="8197" b="5015"/>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cxnSp>
        <p:nvCxnSpPr>
          <p:cNvPr id="5" name="Straight Connector 4">
            <a:extLst>
              <a:ext uri="{FF2B5EF4-FFF2-40B4-BE49-F238E27FC236}">
                <a16:creationId xmlns:a16="http://schemas.microsoft.com/office/drawing/2014/main" id="{296BEAD8-C3B6-4BA1-95C6-3C73E000A169}"/>
              </a:ext>
            </a:extLst>
          </p:cNvPr>
          <p:cNvCxnSpPr/>
          <p:nvPr/>
        </p:nvCxnSpPr>
        <p:spPr>
          <a:xfrm>
            <a:off x="4732267" y="4172011"/>
            <a:ext cx="6738634"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4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5E63-03A3-4F2E-A26A-9173B6306265}"/>
              </a:ext>
            </a:extLst>
          </p:cNvPr>
          <p:cNvSpPr>
            <a:spLocks noGrp="1"/>
          </p:cNvSpPr>
          <p:nvPr>
            <p:ph type="title"/>
          </p:nvPr>
        </p:nvSpPr>
        <p:spPr/>
        <p:txBody>
          <a:bodyPr>
            <a:normAutofit/>
          </a:bodyPr>
          <a:lstStyle/>
          <a:p>
            <a:r>
              <a:rPr lang="en-US" sz="3600" b="1" dirty="0">
                <a:solidFill>
                  <a:schemeClr val="accent5">
                    <a:lumMod val="75000"/>
                  </a:schemeClr>
                </a:solidFill>
              </a:rPr>
              <a:t>MIS CB-Courses, Argos Report</a:t>
            </a:r>
            <a:endParaRPr lang="en-US" sz="3600" dirty="0"/>
          </a:p>
        </p:txBody>
      </p:sp>
      <p:sp>
        <p:nvSpPr>
          <p:cNvPr id="3" name="Content Placeholder 2">
            <a:extLst>
              <a:ext uri="{FF2B5EF4-FFF2-40B4-BE49-F238E27FC236}">
                <a16:creationId xmlns:a16="http://schemas.microsoft.com/office/drawing/2014/main" id="{CF1FFE22-6F01-4E7B-822E-4EC7A4FA933B}"/>
              </a:ext>
            </a:extLst>
          </p:cNvPr>
          <p:cNvSpPr>
            <a:spLocks noGrp="1"/>
          </p:cNvSpPr>
          <p:nvPr>
            <p:ph idx="1"/>
          </p:nvPr>
        </p:nvSpPr>
        <p:spPr>
          <a:xfrm>
            <a:off x="838200" y="1467279"/>
            <a:ext cx="10515600" cy="4351338"/>
          </a:xfrm>
        </p:spPr>
        <p:txBody>
          <a:bodyPr/>
          <a:lstStyle/>
          <a:p>
            <a:r>
              <a:rPr lang="en-US" dirty="0"/>
              <a:t>The CB-Argos report is used to identify discrepancies between the CCC curriculum inventory (COCI) and Banner-production data for courses with enrollment during the academic year. </a:t>
            </a:r>
          </a:p>
          <a:p>
            <a:r>
              <a:rPr lang="en-US" dirty="0"/>
              <a:t>The CB-Argos report includes an email message and a CSV file. The message explains the purpose of the report and provides instructions on how to address found discrepancies. The CSV file identifies the course, the issue/discrepancy, and related course data in COCI and Banner. </a:t>
            </a:r>
          </a:p>
        </p:txBody>
      </p:sp>
    </p:spTree>
    <p:extLst>
      <p:ext uri="{BB962C8B-B14F-4D97-AF65-F5344CB8AC3E}">
        <p14:creationId xmlns:p14="http://schemas.microsoft.com/office/powerpoint/2010/main" val="150214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raphical user interface, text, application, email&#10;&#10;Description automatically generated">
            <a:extLst>
              <a:ext uri="{FF2B5EF4-FFF2-40B4-BE49-F238E27FC236}">
                <a16:creationId xmlns:a16="http://schemas.microsoft.com/office/drawing/2014/main" id="{DE20FFB1-0842-4670-9BF1-4B2B16EF328B}"/>
              </a:ext>
            </a:extLst>
          </p:cNvPr>
          <p:cNvPicPr>
            <a:picLocks noGrp="1" noChangeAspect="1"/>
          </p:cNvPicPr>
          <p:nvPr>
            <p:ph idx="1"/>
          </p:nvPr>
        </p:nvPicPr>
        <p:blipFill>
          <a:blip r:embed="rId3"/>
          <a:stretch>
            <a:fillRect/>
          </a:stretch>
        </p:blipFill>
        <p:spPr>
          <a:xfrm>
            <a:off x="1283700" y="802984"/>
            <a:ext cx="6636980" cy="5233698"/>
          </a:xfrm>
        </p:spPr>
        <p:style>
          <a:lnRef idx="2">
            <a:schemeClr val="accent6"/>
          </a:lnRef>
          <a:fillRef idx="1">
            <a:schemeClr val="lt1"/>
          </a:fillRef>
          <a:effectRef idx="0">
            <a:schemeClr val="accent6"/>
          </a:effectRef>
          <a:fontRef idx="minor">
            <a:schemeClr val="dk1"/>
          </a:fontRef>
        </p:style>
      </p:pic>
      <p:sp>
        <p:nvSpPr>
          <p:cNvPr id="5" name="Title 1">
            <a:extLst>
              <a:ext uri="{FF2B5EF4-FFF2-40B4-BE49-F238E27FC236}">
                <a16:creationId xmlns:a16="http://schemas.microsoft.com/office/drawing/2014/main" id="{3A65DB8D-157E-47D8-8573-1946D25A34BB}"/>
              </a:ext>
            </a:extLst>
          </p:cNvPr>
          <p:cNvSpPr txBox="1">
            <a:spLocks/>
          </p:cNvSpPr>
          <p:nvPr/>
        </p:nvSpPr>
        <p:spPr>
          <a:xfrm>
            <a:off x="8302751" y="1216655"/>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MIS CB Argos, email message</a:t>
            </a:r>
            <a:endParaRPr lang="en-US" sz="2400" dirty="0"/>
          </a:p>
        </p:txBody>
      </p:sp>
    </p:spTree>
    <p:extLst>
      <p:ext uri="{BB962C8B-B14F-4D97-AF65-F5344CB8AC3E}">
        <p14:creationId xmlns:p14="http://schemas.microsoft.com/office/powerpoint/2010/main" val="422168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77BC-BB09-423F-8570-7A3BC9CEC342}"/>
              </a:ext>
            </a:extLst>
          </p:cNvPr>
          <p:cNvSpPr>
            <a:spLocks noGrp="1"/>
          </p:cNvSpPr>
          <p:nvPr>
            <p:ph type="title"/>
          </p:nvPr>
        </p:nvSpPr>
        <p:spPr>
          <a:xfrm>
            <a:off x="9252252" y="1476147"/>
            <a:ext cx="2147973" cy="2846070"/>
          </a:xfrm>
        </p:spPr>
        <p:txBody>
          <a:bodyPr vert="horz" lIns="91440" tIns="45720" rIns="91440" bIns="45720" rtlCol="0" anchor="ctr">
            <a:normAutofit/>
          </a:bodyPr>
          <a:lstStyle/>
          <a:p>
            <a:r>
              <a:rPr lang="en-US" sz="2400" b="1" kern="1200" dirty="0">
                <a:solidFill>
                  <a:schemeClr val="tx1"/>
                </a:solidFill>
                <a:latin typeface="+mj-lt"/>
                <a:ea typeface="+mj-ea"/>
                <a:cs typeface="+mj-cs"/>
              </a:rPr>
              <a:t>MIS CB Argos, CSV </a:t>
            </a:r>
            <a:r>
              <a:rPr lang="en-US" sz="2400" b="1" dirty="0"/>
              <a:t>a</a:t>
            </a:r>
            <a:r>
              <a:rPr lang="en-US" sz="2400" b="1" kern="1200" dirty="0">
                <a:solidFill>
                  <a:schemeClr val="tx1"/>
                </a:solidFill>
                <a:latin typeface="+mj-lt"/>
                <a:ea typeface="+mj-ea"/>
                <a:cs typeface="+mj-cs"/>
              </a:rPr>
              <a:t>ttachment</a:t>
            </a:r>
            <a:endParaRPr lang="en-US" sz="2400" kern="1200" dirty="0">
              <a:solidFill>
                <a:schemeClr val="tx1"/>
              </a:solidFill>
              <a:latin typeface="+mj-lt"/>
              <a:ea typeface="+mj-ea"/>
              <a:cs typeface="+mj-cs"/>
            </a:endParaRPr>
          </a:p>
        </p:txBody>
      </p:sp>
      <p:pic>
        <p:nvPicPr>
          <p:cNvPr id="5" name="Content Placeholder 4" descr="Graphical user interface, application, table, Excel&#10;&#10;Description automatically generated">
            <a:extLst>
              <a:ext uri="{FF2B5EF4-FFF2-40B4-BE49-F238E27FC236}">
                <a16:creationId xmlns:a16="http://schemas.microsoft.com/office/drawing/2014/main" id="{0750F392-674F-45F4-8F90-760487C7771F}"/>
              </a:ext>
            </a:extLst>
          </p:cNvPr>
          <p:cNvPicPr>
            <a:picLocks noGrp="1" noChangeAspect="1"/>
          </p:cNvPicPr>
          <p:nvPr>
            <p:ph idx="1"/>
          </p:nvPr>
        </p:nvPicPr>
        <p:blipFill>
          <a:blip r:embed="rId3"/>
          <a:stretch>
            <a:fillRect/>
          </a:stretch>
        </p:blipFill>
        <p:spPr>
          <a:xfrm>
            <a:off x="791775" y="858525"/>
            <a:ext cx="7115229" cy="5211906"/>
          </a:xfrm>
          <a:prstGeom prst="rect">
            <a:avLst/>
          </a:prstGeom>
        </p:spPr>
      </p:pic>
    </p:spTree>
    <p:extLst>
      <p:ext uri="{BB962C8B-B14F-4D97-AF65-F5344CB8AC3E}">
        <p14:creationId xmlns:p14="http://schemas.microsoft.com/office/powerpoint/2010/main" val="153676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2DD7-2B7A-45C8-9B43-7914613168BE}"/>
              </a:ext>
            </a:extLst>
          </p:cNvPr>
          <p:cNvSpPr>
            <a:spLocks noGrp="1"/>
          </p:cNvSpPr>
          <p:nvPr>
            <p:ph type="title"/>
          </p:nvPr>
        </p:nvSpPr>
        <p:spPr/>
        <p:txBody>
          <a:bodyPr>
            <a:normAutofit/>
          </a:bodyPr>
          <a:lstStyle/>
          <a:p>
            <a:r>
              <a:rPr lang="en-US" sz="3600" b="1" dirty="0">
                <a:solidFill>
                  <a:schemeClr val="accent5">
                    <a:lumMod val="75000"/>
                  </a:schemeClr>
                </a:solidFill>
              </a:rPr>
              <a:t>Data Cleanup, Categorical Programs</a:t>
            </a:r>
            <a:endParaRPr lang="en-US" sz="3600" dirty="0"/>
          </a:p>
        </p:txBody>
      </p:sp>
      <p:sp>
        <p:nvSpPr>
          <p:cNvPr id="3" name="Content Placeholder 2">
            <a:extLst>
              <a:ext uri="{FF2B5EF4-FFF2-40B4-BE49-F238E27FC236}">
                <a16:creationId xmlns:a16="http://schemas.microsoft.com/office/drawing/2014/main" id="{6DF62E07-6F85-4F5F-9122-210C2E2656BB}"/>
              </a:ext>
            </a:extLst>
          </p:cNvPr>
          <p:cNvSpPr>
            <a:spLocks noGrp="1"/>
          </p:cNvSpPr>
          <p:nvPr>
            <p:ph idx="1"/>
          </p:nvPr>
        </p:nvSpPr>
        <p:spPr>
          <a:xfrm>
            <a:off x="838200" y="1417852"/>
            <a:ext cx="10515600" cy="4351338"/>
          </a:xfrm>
        </p:spPr>
        <p:txBody>
          <a:bodyPr>
            <a:normAutofit fontScale="92500" lnSpcReduction="10000"/>
          </a:bodyPr>
          <a:lstStyle/>
          <a:p>
            <a:r>
              <a:rPr lang="en-US" dirty="0"/>
              <a:t>At FHDA, data custodians for categorical programs (</a:t>
            </a:r>
            <a:r>
              <a:rPr lang="en-US" i="1" dirty="0"/>
              <a:t>CalWORKs, DSPS, EOPS/CARE</a:t>
            </a:r>
            <a:r>
              <a:rPr lang="en-US" dirty="0"/>
              <a:t>) and some special population groups (</a:t>
            </a:r>
            <a:r>
              <a:rPr lang="en-US" i="1" dirty="0"/>
              <a:t>A2MEND, Bachelors’ Degree, Basic Need Center, CAFYES/</a:t>
            </a:r>
            <a:r>
              <a:rPr lang="en-US" i="1" dirty="0" err="1"/>
              <a:t>NextUp</a:t>
            </a:r>
            <a:r>
              <a:rPr lang="en-US" i="1" dirty="0"/>
              <a:t>, CCAP, College Now, Dual Admissions, Incarcerated, Juvenile-Justice Impacted, MESA, Middle College, Puente, Umoja</a:t>
            </a:r>
            <a:r>
              <a:rPr lang="en-US" dirty="0"/>
              <a:t>) need to review and confirm the list of students served by the program during the reporting term before submission date. Otherwise, data for the program is not included in the submission.</a:t>
            </a:r>
          </a:p>
          <a:p>
            <a:r>
              <a:rPr lang="en-US" dirty="0"/>
              <a:t>At least three weeks prior to submission date, Argos reports are emailed at least once a week to all data custodians for categorical and special population programs. Prior to submission date, data custodians need to resolve all issues identified in the Argos report and then send an email to the MIS coordinator confirming the headcount for the group.</a:t>
            </a:r>
          </a:p>
          <a:p>
            <a:endParaRPr lang="en-US" dirty="0"/>
          </a:p>
        </p:txBody>
      </p:sp>
    </p:spTree>
    <p:extLst>
      <p:ext uri="{BB962C8B-B14F-4D97-AF65-F5344CB8AC3E}">
        <p14:creationId xmlns:p14="http://schemas.microsoft.com/office/powerpoint/2010/main" val="60987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502A-99CC-477A-829F-4DA71D3E726B}"/>
              </a:ext>
            </a:extLst>
          </p:cNvPr>
          <p:cNvSpPr>
            <a:spLocks noGrp="1"/>
          </p:cNvSpPr>
          <p:nvPr>
            <p:ph type="title"/>
          </p:nvPr>
        </p:nvSpPr>
        <p:spPr>
          <a:xfrm>
            <a:off x="838200" y="515888"/>
            <a:ext cx="10515600" cy="1325563"/>
          </a:xfrm>
        </p:spPr>
        <p:txBody>
          <a:bodyPr>
            <a:normAutofit/>
          </a:bodyPr>
          <a:lstStyle/>
          <a:p>
            <a:r>
              <a:rPr lang="en-US" sz="3600" b="1" dirty="0">
                <a:solidFill>
                  <a:schemeClr val="accent5">
                    <a:lumMod val="75000"/>
                  </a:schemeClr>
                </a:solidFill>
              </a:rPr>
              <a:t>SE-EOPS Data Cleanup</a:t>
            </a:r>
            <a:endParaRPr lang="en-US" sz="3600" dirty="0"/>
          </a:p>
        </p:txBody>
      </p:sp>
      <p:graphicFrame>
        <p:nvGraphicFramePr>
          <p:cNvPr id="5" name="Content Placeholder 4">
            <a:extLst>
              <a:ext uri="{FF2B5EF4-FFF2-40B4-BE49-F238E27FC236}">
                <a16:creationId xmlns:a16="http://schemas.microsoft.com/office/drawing/2014/main" id="{64E5740D-F48B-4C3D-A958-FF45B12A2A46}"/>
              </a:ext>
            </a:extLst>
          </p:cNvPr>
          <p:cNvGraphicFramePr>
            <a:graphicFrameLocks noGrp="1"/>
          </p:cNvGraphicFramePr>
          <p:nvPr>
            <p:ph idx="1"/>
            <p:extLst>
              <p:ext uri="{D42A27DB-BD31-4B8C-83A1-F6EECF244321}">
                <p14:modId xmlns:p14="http://schemas.microsoft.com/office/powerpoint/2010/main" val="3176623986"/>
              </p:ext>
            </p:extLst>
          </p:nvPr>
        </p:nvGraphicFramePr>
        <p:xfrm>
          <a:off x="838200" y="1869743"/>
          <a:ext cx="10515600" cy="430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urved Down 5">
            <a:extLst>
              <a:ext uri="{FF2B5EF4-FFF2-40B4-BE49-F238E27FC236}">
                <a16:creationId xmlns:a16="http://schemas.microsoft.com/office/drawing/2014/main" id="{0041AC70-FB94-4269-8C88-A4DC6D80B8AF}"/>
              </a:ext>
            </a:extLst>
          </p:cNvPr>
          <p:cNvSpPr/>
          <p:nvPr/>
        </p:nvSpPr>
        <p:spPr>
          <a:xfrm>
            <a:off x="4908644" y="1869743"/>
            <a:ext cx="2374710" cy="6414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7C948B6E-ACA0-44EC-91D6-0A213278DAD9}"/>
              </a:ext>
            </a:extLst>
          </p:cNvPr>
          <p:cNvSpPr/>
          <p:nvPr/>
        </p:nvSpPr>
        <p:spPr>
          <a:xfrm flipH="1" flipV="1">
            <a:off x="4908645" y="5512513"/>
            <a:ext cx="2374709" cy="6927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619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7C7B-D6A5-4B2C-BEA7-BE994F0E589E}"/>
              </a:ext>
            </a:extLst>
          </p:cNvPr>
          <p:cNvSpPr>
            <a:spLocks noGrp="1"/>
          </p:cNvSpPr>
          <p:nvPr>
            <p:ph type="title"/>
          </p:nvPr>
        </p:nvSpPr>
        <p:spPr/>
        <p:txBody>
          <a:bodyPr>
            <a:normAutofit/>
          </a:bodyPr>
          <a:lstStyle/>
          <a:p>
            <a:r>
              <a:rPr lang="en-US" sz="3600" b="1" dirty="0">
                <a:solidFill>
                  <a:schemeClr val="accent5">
                    <a:lumMod val="75000"/>
                  </a:schemeClr>
                </a:solidFill>
              </a:rPr>
              <a:t>MIS SE-EOPS Argos Email Message</a:t>
            </a:r>
            <a:endParaRPr lang="en-US" sz="3600" dirty="0"/>
          </a:p>
        </p:txBody>
      </p:sp>
      <p:pic>
        <p:nvPicPr>
          <p:cNvPr id="6" name="Content Placeholder 5" descr="Graphical user interface, text, application, email&#10;&#10;Description automatically generated">
            <a:extLst>
              <a:ext uri="{FF2B5EF4-FFF2-40B4-BE49-F238E27FC236}">
                <a16:creationId xmlns:a16="http://schemas.microsoft.com/office/drawing/2014/main" id="{9F4B7DA2-87DF-47B5-AC76-A79F204F1999}"/>
              </a:ext>
            </a:extLst>
          </p:cNvPr>
          <p:cNvPicPr>
            <a:picLocks noGrp="1" noChangeAspect="1"/>
          </p:cNvPicPr>
          <p:nvPr>
            <p:ph idx="1"/>
          </p:nvPr>
        </p:nvPicPr>
        <p:blipFill>
          <a:blip r:embed="rId3"/>
          <a:stretch>
            <a:fillRect/>
          </a:stretch>
        </p:blipFill>
        <p:spPr>
          <a:xfrm>
            <a:off x="2676642" y="1541420"/>
            <a:ext cx="6838715" cy="4351338"/>
          </a:xfrm>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330031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77BC-BB09-423F-8570-7A3BC9CEC342}"/>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400" b="1" dirty="0"/>
              <a:t>SE-EOPS Argos, email attachment</a:t>
            </a:r>
            <a:endParaRPr lang="en-US" sz="2400" kern="1200" dirty="0"/>
          </a:p>
        </p:txBody>
      </p:sp>
      <p:pic>
        <p:nvPicPr>
          <p:cNvPr id="5" name="Content Placeholder 4">
            <a:extLst>
              <a:ext uri="{FF2B5EF4-FFF2-40B4-BE49-F238E27FC236}">
                <a16:creationId xmlns:a16="http://schemas.microsoft.com/office/drawing/2014/main" id="{0750F392-674F-45F4-8F90-760487C7771F}"/>
              </a:ext>
            </a:extLst>
          </p:cNvPr>
          <p:cNvPicPr>
            <a:picLocks noGrp="1" noChangeAspect="1"/>
          </p:cNvPicPr>
          <p:nvPr>
            <p:ph idx="1"/>
          </p:nvPr>
        </p:nvPicPr>
        <p:blipFill>
          <a:blip r:embed="rId3"/>
          <a:srcRect/>
          <a:stretch/>
        </p:blipFill>
        <p:spPr>
          <a:xfrm>
            <a:off x="643494" y="1645179"/>
            <a:ext cx="8191587" cy="3904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69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026E-4EC4-4A94-A13A-37A31A5B6B77}"/>
              </a:ext>
            </a:extLst>
          </p:cNvPr>
          <p:cNvSpPr>
            <a:spLocks noGrp="1"/>
          </p:cNvSpPr>
          <p:nvPr>
            <p:ph type="title"/>
          </p:nvPr>
        </p:nvSpPr>
        <p:spPr/>
        <p:txBody>
          <a:bodyPr>
            <a:normAutofit/>
          </a:bodyPr>
          <a:lstStyle/>
          <a:p>
            <a:r>
              <a:rPr lang="en-US" sz="3600" b="1" dirty="0">
                <a:solidFill>
                  <a:schemeClr val="accent5">
                    <a:lumMod val="75000"/>
                  </a:schemeClr>
                </a:solidFill>
              </a:rPr>
              <a:t>FHDA Argos Reports used for MIS Quarterly</a:t>
            </a:r>
            <a:endParaRPr lang="en-US" sz="3600" dirty="0"/>
          </a:p>
        </p:txBody>
      </p:sp>
      <p:sp>
        <p:nvSpPr>
          <p:cNvPr id="3" name="Content Placeholder 2">
            <a:extLst>
              <a:ext uri="{FF2B5EF4-FFF2-40B4-BE49-F238E27FC236}">
                <a16:creationId xmlns:a16="http://schemas.microsoft.com/office/drawing/2014/main" id="{3C3AFF04-4B39-4057-854C-88E8B75F51D0}"/>
              </a:ext>
            </a:extLst>
          </p:cNvPr>
          <p:cNvSpPr>
            <a:spLocks noGrp="1"/>
          </p:cNvSpPr>
          <p:nvPr>
            <p:ph idx="1"/>
          </p:nvPr>
        </p:nvSpPr>
        <p:spPr>
          <a:xfrm>
            <a:off x="838200" y="1479636"/>
            <a:ext cx="10515600" cy="4351338"/>
          </a:xfrm>
        </p:spPr>
        <p:txBody>
          <a:bodyPr>
            <a:normAutofit/>
          </a:bodyPr>
          <a:lstStyle/>
          <a:p>
            <a:pPr marL="0" indent="0">
              <a:buNone/>
            </a:pPr>
            <a:r>
              <a:rPr lang="en-US" dirty="0"/>
              <a:t>A list of Argos reports used for the MIS data cleanup at FHDA is available at the FHDA IRP MIS Reports webpage.</a:t>
            </a:r>
          </a:p>
          <a:p>
            <a:pPr marL="514350" indent="-514350">
              <a:buFont typeface="+mj-lt"/>
              <a:buAutoNum type="arabicPeriod"/>
            </a:pPr>
            <a:r>
              <a:rPr lang="en-US" dirty="0"/>
              <a:t>Go to: </a:t>
            </a:r>
            <a:r>
              <a:rPr lang="en-US" dirty="0">
                <a:hlinkClick r:id="rId2"/>
              </a:rPr>
              <a:t>http://research.fhda.edu/mis_reports/</a:t>
            </a:r>
            <a:endParaRPr lang="en-US" dirty="0"/>
          </a:p>
          <a:p>
            <a:pPr marL="514350" indent="-514350">
              <a:buFont typeface="+mj-lt"/>
              <a:buAutoNum type="arabicPeriod"/>
            </a:pPr>
            <a:r>
              <a:rPr lang="en-US" dirty="0"/>
              <a:t>Under the </a:t>
            </a:r>
            <a:r>
              <a:rPr lang="en-US" i="1" dirty="0"/>
              <a:t>Introduction</a:t>
            </a:r>
            <a:r>
              <a:rPr lang="en-US" dirty="0"/>
              <a:t> section, click on “Argos Reports Used at FHDA for the MIS Quarterly Data Cleanup” to download an Excel file with the list.</a:t>
            </a:r>
          </a:p>
          <a:p>
            <a:pPr marL="0" indent="0">
              <a:buNone/>
            </a:pPr>
            <a:r>
              <a:rPr lang="en-US" dirty="0"/>
              <a:t>These reports are used to cleanup data in Banner-Production, which also helps in the validation/data cleanup for other reports (e.g., apportionment 320, 321). </a:t>
            </a:r>
          </a:p>
        </p:txBody>
      </p:sp>
    </p:spTree>
    <p:extLst>
      <p:ext uri="{BB962C8B-B14F-4D97-AF65-F5344CB8AC3E}">
        <p14:creationId xmlns:p14="http://schemas.microsoft.com/office/powerpoint/2010/main" val="279909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FD9C-A300-4B4B-A0B7-CC13F0F5557F}"/>
              </a:ext>
            </a:extLst>
          </p:cNvPr>
          <p:cNvSpPr>
            <a:spLocks noGrp="1"/>
          </p:cNvSpPr>
          <p:nvPr>
            <p:ph type="title"/>
          </p:nvPr>
        </p:nvSpPr>
        <p:spPr>
          <a:xfrm>
            <a:off x="838200" y="681037"/>
            <a:ext cx="10515600" cy="1325563"/>
          </a:xfrm>
        </p:spPr>
        <p:txBody>
          <a:bodyPr>
            <a:normAutofit/>
          </a:bodyPr>
          <a:lstStyle/>
          <a:p>
            <a:r>
              <a:rPr lang="en-US" sz="3600" b="1" dirty="0">
                <a:solidFill>
                  <a:schemeClr val="accent5">
                    <a:lumMod val="75000"/>
                  </a:schemeClr>
                </a:solidFill>
              </a:rPr>
              <a:t>Resources to Review Submitted Data Prior Resubmission at the End of Academic Year</a:t>
            </a:r>
            <a:endParaRPr lang="en-US" sz="3600" dirty="0"/>
          </a:p>
        </p:txBody>
      </p:sp>
      <p:sp>
        <p:nvSpPr>
          <p:cNvPr id="3" name="Content Placeholder 2">
            <a:extLst>
              <a:ext uri="{FF2B5EF4-FFF2-40B4-BE49-F238E27FC236}">
                <a16:creationId xmlns:a16="http://schemas.microsoft.com/office/drawing/2014/main" id="{8891ACA8-3AF5-41C3-BA77-4CF61CF5C641}"/>
              </a:ext>
            </a:extLst>
          </p:cNvPr>
          <p:cNvSpPr>
            <a:spLocks noGrp="1"/>
          </p:cNvSpPr>
          <p:nvPr>
            <p:ph idx="1"/>
          </p:nvPr>
        </p:nvSpPr>
        <p:spPr/>
        <p:txBody>
          <a:bodyPr>
            <a:normAutofit/>
          </a:bodyPr>
          <a:lstStyle/>
          <a:p>
            <a:pPr marL="0" indent="0">
              <a:buNone/>
            </a:pPr>
            <a:endParaRPr lang="en-US" dirty="0"/>
          </a:p>
          <a:p>
            <a:r>
              <a:rPr lang="en-US" dirty="0"/>
              <a:t>California Community Colleges Chancellor’s Office MIS Data Mart (</a:t>
            </a:r>
            <a:r>
              <a:rPr lang="en-US" dirty="0">
                <a:hlinkClick r:id="rId2"/>
              </a:rPr>
              <a:t>https://datamart.cccco.edu/Default.aspx</a:t>
            </a:r>
            <a:r>
              <a:rPr lang="en-US" dirty="0"/>
              <a:t>)</a:t>
            </a:r>
          </a:p>
          <a:p>
            <a:r>
              <a:rPr lang="en-US" dirty="0"/>
              <a:t>MIS Quarterly Submission Reports (</a:t>
            </a:r>
            <a:r>
              <a:rPr lang="en-US" dirty="0">
                <a:hlinkClick r:id="rId3"/>
              </a:rPr>
              <a:t>http://research.fhda.edu/mis_reports/mis_quarterly_submssion_report/</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76356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A29E-4731-4044-B919-A0452DD22D15}"/>
              </a:ext>
            </a:extLst>
          </p:cNvPr>
          <p:cNvSpPr>
            <a:spLocks noGrp="1"/>
          </p:cNvSpPr>
          <p:nvPr>
            <p:ph type="title"/>
          </p:nvPr>
        </p:nvSpPr>
        <p:spPr/>
        <p:txBody>
          <a:bodyPr>
            <a:normAutofit/>
          </a:bodyPr>
          <a:lstStyle/>
          <a:p>
            <a:r>
              <a:rPr lang="en-US" sz="3600" b="1" dirty="0">
                <a:solidFill>
                  <a:schemeClr val="accent5">
                    <a:lumMod val="75000"/>
                  </a:schemeClr>
                </a:solidFill>
              </a:rPr>
              <a:t>FHDA IRP MIS Quarterly Submission Reports</a:t>
            </a:r>
            <a:endParaRPr lang="en-US" sz="3600" dirty="0"/>
          </a:p>
        </p:txBody>
      </p:sp>
      <p:sp>
        <p:nvSpPr>
          <p:cNvPr id="3" name="Content Placeholder 2">
            <a:extLst>
              <a:ext uri="{FF2B5EF4-FFF2-40B4-BE49-F238E27FC236}">
                <a16:creationId xmlns:a16="http://schemas.microsoft.com/office/drawing/2014/main" id="{6405B3E3-BA92-4EA8-924F-CF2C9EB10A3D}"/>
              </a:ext>
            </a:extLst>
          </p:cNvPr>
          <p:cNvSpPr>
            <a:spLocks noGrp="1"/>
          </p:cNvSpPr>
          <p:nvPr>
            <p:ph idx="1"/>
          </p:nvPr>
        </p:nvSpPr>
        <p:spPr>
          <a:xfrm>
            <a:off x="838200" y="1529063"/>
            <a:ext cx="10653215" cy="4351338"/>
          </a:xfrm>
        </p:spPr>
        <p:txBody>
          <a:bodyPr>
            <a:normAutofit fontScale="92500"/>
          </a:bodyPr>
          <a:lstStyle/>
          <a:p>
            <a:pPr marL="0" indent="0">
              <a:buNone/>
            </a:pPr>
            <a:r>
              <a:rPr lang="en-US" dirty="0"/>
              <a:t>The quarterly submission reports are designed to (a) provide a quick summary of issues that may threaten the validity of the data submitted to the California Community Colleges Chancellor’s Office by the District, (b) keep track of edits or errors that need to be resolved prior resubmission at the end of the academic year, (c) help users reconcile figures shown in the MIS reports (e.g., MIS Data Mart) with those produced for accountability, apportionment, or categorical program allocations reports, and (d) inform managers at the District regarding problems related to the data submitted by their divisions or departments. To access the report, click on the term for the academic year.</a:t>
            </a:r>
          </a:p>
          <a:p>
            <a:pPr marL="0" indent="0">
              <a:buNone/>
            </a:pPr>
            <a:r>
              <a:rPr lang="en-US" dirty="0"/>
              <a:t>(</a:t>
            </a:r>
            <a:r>
              <a:rPr lang="en-US" dirty="0">
                <a:hlinkClick r:id="rId3"/>
              </a:rPr>
              <a:t>http://research.fhda.edu/mis_reports/mis_quarterly_submssion_report/</a:t>
            </a:r>
            <a:r>
              <a:rPr lang="en-US" dirty="0"/>
              <a:t>)</a:t>
            </a:r>
          </a:p>
          <a:p>
            <a:pPr marL="0" indent="0">
              <a:buNone/>
            </a:pPr>
            <a:endParaRPr lang="en-US" dirty="0"/>
          </a:p>
        </p:txBody>
      </p:sp>
    </p:spTree>
    <p:extLst>
      <p:ext uri="{BB962C8B-B14F-4D97-AF65-F5344CB8AC3E}">
        <p14:creationId xmlns:p14="http://schemas.microsoft.com/office/powerpoint/2010/main" val="178584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ext, whiteboard&#10;&#10;Description automatically generated">
            <a:extLst>
              <a:ext uri="{FF2B5EF4-FFF2-40B4-BE49-F238E27FC236}">
                <a16:creationId xmlns:a16="http://schemas.microsoft.com/office/drawing/2014/main" id="{0AFD89B1-1D3D-4AB2-9444-023B949BD60E}"/>
              </a:ext>
            </a:extLst>
          </p:cNvPr>
          <p:cNvPicPr>
            <a:picLocks noGrp="1" noChangeAspect="1"/>
          </p:cNvPicPr>
          <p:nvPr>
            <p:ph idx="1"/>
          </p:nvPr>
        </p:nvPicPr>
        <p:blipFill>
          <a:blip r:embed="rId2"/>
          <a:stretch>
            <a:fillRect/>
          </a:stretch>
        </p:blipFill>
        <p:spPr>
          <a:xfrm>
            <a:off x="643467" y="1711453"/>
            <a:ext cx="10905066" cy="3435094"/>
          </a:xfrm>
          <a:prstGeom prst="rect">
            <a:avLst/>
          </a:prstGeom>
        </p:spPr>
      </p:pic>
    </p:spTree>
    <p:extLst>
      <p:ext uri="{BB962C8B-B14F-4D97-AF65-F5344CB8AC3E}">
        <p14:creationId xmlns:p14="http://schemas.microsoft.com/office/powerpoint/2010/main" val="85281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D92217-1B4B-4C29-A610-2D589F5EB8B3}"/>
              </a:ext>
            </a:extLst>
          </p:cNvPr>
          <p:cNvPicPr>
            <a:picLocks noGrp="1" noChangeAspect="1"/>
          </p:cNvPicPr>
          <p:nvPr>
            <p:ph idx="1"/>
          </p:nvPr>
        </p:nvPicPr>
        <p:blipFill>
          <a:blip r:embed="rId3"/>
          <a:stretch/>
        </p:blipFill>
        <p:spPr>
          <a:xfrm>
            <a:off x="643467" y="1670558"/>
            <a:ext cx="10905066" cy="3516882"/>
          </a:xfrm>
          <a:prstGeom prst="rect">
            <a:avLst/>
          </a:prstGeom>
        </p:spPr>
      </p:pic>
    </p:spTree>
    <p:extLst>
      <p:ext uri="{BB962C8B-B14F-4D97-AF65-F5344CB8AC3E}">
        <p14:creationId xmlns:p14="http://schemas.microsoft.com/office/powerpoint/2010/main" val="12939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6E3-682F-4825-8B13-6660E6CD240F}"/>
              </a:ext>
            </a:extLst>
          </p:cNvPr>
          <p:cNvSpPr>
            <a:spLocks noGrp="1"/>
          </p:cNvSpPr>
          <p:nvPr>
            <p:ph type="title"/>
          </p:nvPr>
        </p:nvSpPr>
        <p:spPr/>
        <p:txBody>
          <a:bodyPr>
            <a:normAutofit/>
          </a:bodyPr>
          <a:lstStyle/>
          <a:p>
            <a:r>
              <a:rPr lang="en-US" sz="3600" b="1" dirty="0">
                <a:solidFill>
                  <a:schemeClr val="accent5">
                    <a:lumMod val="75000"/>
                  </a:schemeClr>
                </a:solidFill>
              </a:rPr>
              <a:t>Limitations of the FHDA MIS Data Cleanup</a:t>
            </a:r>
            <a:endParaRPr lang="en-US" sz="3600" dirty="0"/>
          </a:p>
        </p:txBody>
      </p:sp>
      <p:sp>
        <p:nvSpPr>
          <p:cNvPr id="3" name="Content Placeholder 2">
            <a:extLst>
              <a:ext uri="{FF2B5EF4-FFF2-40B4-BE49-F238E27FC236}">
                <a16:creationId xmlns:a16="http://schemas.microsoft.com/office/drawing/2014/main" id="{A9A07570-40A2-412C-9BD5-3409E437A984}"/>
              </a:ext>
            </a:extLst>
          </p:cNvPr>
          <p:cNvSpPr>
            <a:spLocks noGrp="1"/>
          </p:cNvSpPr>
          <p:nvPr>
            <p:ph idx="1"/>
          </p:nvPr>
        </p:nvSpPr>
        <p:spPr>
          <a:xfrm>
            <a:off x="838200" y="1566134"/>
            <a:ext cx="10515600" cy="4351338"/>
          </a:xfrm>
        </p:spPr>
        <p:txBody>
          <a:bodyPr>
            <a:normAutofit/>
          </a:bodyPr>
          <a:lstStyle/>
          <a:p>
            <a:r>
              <a:rPr lang="en-US" dirty="0"/>
              <a:t>The data cleanup heavily relies on data custodians. Their expertise and work ethics significantly impact the quality of the data submitted. </a:t>
            </a:r>
          </a:p>
          <a:p>
            <a:r>
              <a:rPr lang="en-US" dirty="0"/>
              <a:t>Changes in the data (e.g., validation tables), related systems (e.g., Banner-production, SARS, Degree Works) and technologies may also significantly impact the MIS process.</a:t>
            </a:r>
          </a:p>
          <a:p>
            <a:r>
              <a:rPr lang="en-US" dirty="0"/>
              <a:t>The adoption of data standards that strive to develop and monitor processes to control data quality by taking into account the role of data custodians and information technologies will help the District improve the validity of the data used in local reports or submitted to agencies at the state and </a:t>
            </a:r>
            <a:r>
              <a:rPr lang="en-US"/>
              <a:t>federal levels.</a:t>
            </a:r>
            <a:endParaRPr lang="en-US" dirty="0"/>
          </a:p>
        </p:txBody>
      </p:sp>
    </p:spTree>
    <p:extLst>
      <p:ext uri="{BB962C8B-B14F-4D97-AF65-F5344CB8AC3E}">
        <p14:creationId xmlns:p14="http://schemas.microsoft.com/office/powerpoint/2010/main" val="336930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C2A7-9AE8-4C96-AF83-A123AECAC7D8}"/>
              </a:ext>
            </a:extLst>
          </p:cNvPr>
          <p:cNvSpPr>
            <a:spLocks noGrp="1"/>
          </p:cNvSpPr>
          <p:nvPr>
            <p:ph type="title"/>
          </p:nvPr>
        </p:nvSpPr>
        <p:spPr>
          <a:xfrm>
            <a:off x="838200" y="365126"/>
            <a:ext cx="10515600" cy="1189638"/>
          </a:xfrm>
        </p:spPr>
        <p:txBody>
          <a:bodyPr>
            <a:normAutofit/>
          </a:bodyPr>
          <a:lstStyle/>
          <a:p>
            <a:r>
              <a:rPr lang="en-US" sz="3600" b="1" dirty="0">
                <a:solidFill>
                  <a:schemeClr val="accent5">
                    <a:lumMod val="75000"/>
                  </a:schemeClr>
                </a:solidFill>
              </a:rPr>
              <a:t>Goals and Objectives</a:t>
            </a:r>
          </a:p>
        </p:txBody>
      </p:sp>
      <p:sp>
        <p:nvSpPr>
          <p:cNvPr id="3" name="Content Placeholder 2">
            <a:extLst>
              <a:ext uri="{FF2B5EF4-FFF2-40B4-BE49-F238E27FC236}">
                <a16:creationId xmlns:a16="http://schemas.microsoft.com/office/drawing/2014/main" id="{DAD78E68-270B-4EA2-BA96-FED9B8787F6B}"/>
              </a:ext>
            </a:extLst>
          </p:cNvPr>
          <p:cNvSpPr>
            <a:spLocks noGrp="1"/>
          </p:cNvSpPr>
          <p:nvPr>
            <p:ph idx="1"/>
          </p:nvPr>
        </p:nvSpPr>
        <p:spPr>
          <a:xfrm>
            <a:off x="838200" y="1307627"/>
            <a:ext cx="10515600" cy="4662052"/>
          </a:xfrm>
        </p:spPr>
        <p:txBody>
          <a:bodyPr>
            <a:normAutofit fontScale="92500" lnSpcReduction="10000"/>
          </a:bodyPr>
          <a:lstStyle/>
          <a:p>
            <a:pPr>
              <a:buFont typeface="Wingdings" panose="05000000000000000000" pitchFamily="2" charset="2"/>
              <a:buChar char="§"/>
            </a:pPr>
            <a:r>
              <a:rPr lang="en-US" dirty="0"/>
              <a:t>Provide an overview of the MIS quarterly reports</a:t>
            </a:r>
          </a:p>
          <a:p>
            <a:pPr lvl="1"/>
            <a:r>
              <a:rPr lang="en-US" dirty="0"/>
              <a:t>Identify reports or data files submitted during the MIS quarterly submission</a:t>
            </a:r>
          </a:p>
          <a:p>
            <a:pPr lvl="1"/>
            <a:r>
              <a:rPr lang="en-US" dirty="0"/>
              <a:t>Illustrate relationships/dependencies between reports</a:t>
            </a:r>
          </a:p>
          <a:p>
            <a:pPr lvl="1"/>
            <a:r>
              <a:rPr lang="en-US" dirty="0"/>
              <a:t>Identify data check types or errors: syntactical, referential, quality</a:t>
            </a:r>
          </a:p>
          <a:p>
            <a:pPr>
              <a:buFont typeface="Wingdings" panose="05000000000000000000" pitchFamily="2" charset="2"/>
              <a:buChar char="§"/>
            </a:pPr>
            <a:r>
              <a:rPr lang="en-US" dirty="0"/>
              <a:t>Summarize the data cleanup process used for the MIS quarterly reports at FHDA, including key steps prior and after the original submission</a:t>
            </a:r>
          </a:p>
          <a:p>
            <a:pPr lvl="1"/>
            <a:r>
              <a:rPr lang="en-US" dirty="0"/>
              <a:t>Identify some of the external data sources used for the data cleanup and submission</a:t>
            </a:r>
          </a:p>
          <a:p>
            <a:pPr lvl="1"/>
            <a:r>
              <a:rPr lang="en-US" dirty="0"/>
              <a:t>Show the use of technology for data cleanup and submission</a:t>
            </a:r>
          </a:p>
          <a:p>
            <a:pPr lvl="1"/>
            <a:r>
              <a:rPr lang="en-US" dirty="0"/>
              <a:t>Illustrate key steps</a:t>
            </a:r>
          </a:p>
          <a:p>
            <a:pPr lvl="1"/>
            <a:r>
              <a:rPr lang="en-US" dirty="0"/>
              <a:t>Identify resources data custodians can use to review the data prior resubmission at the end of the academic year</a:t>
            </a:r>
          </a:p>
          <a:p>
            <a:pPr>
              <a:buFont typeface="Wingdings" panose="05000000000000000000" pitchFamily="2" charset="2"/>
              <a:buChar char="§"/>
            </a:pPr>
            <a:r>
              <a:rPr lang="en-US" dirty="0"/>
              <a:t>Identify limitations of the data cleanup process</a:t>
            </a:r>
          </a:p>
          <a:p>
            <a:pPr lvl="1">
              <a:buFont typeface="Wingdings" panose="05000000000000000000" pitchFamily="2" charset="2"/>
              <a:buChar char="§"/>
            </a:pPr>
            <a:r>
              <a:rPr lang="en-US" dirty="0"/>
              <a:t>Discuss the need to adopt data quality standards across the District</a:t>
            </a:r>
          </a:p>
          <a:p>
            <a:pPr marL="457200"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9430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E475-4919-4E55-AAF9-85581806C8D3}"/>
              </a:ext>
            </a:extLst>
          </p:cNvPr>
          <p:cNvSpPr>
            <a:spLocks noGrp="1"/>
          </p:cNvSpPr>
          <p:nvPr>
            <p:ph type="title"/>
          </p:nvPr>
        </p:nvSpPr>
        <p:spPr>
          <a:xfrm>
            <a:off x="838200" y="802882"/>
            <a:ext cx="10515600" cy="1009288"/>
          </a:xfrm>
        </p:spPr>
        <p:txBody>
          <a:bodyPr>
            <a:normAutofit/>
          </a:bodyPr>
          <a:lstStyle/>
          <a:p>
            <a:pPr>
              <a:lnSpc>
                <a:spcPct val="100000"/>
              </a:lnSpc>
            </a:pPr>
            <a:r>
              <a:rPr lang="en-US" sz="3600" b="1" dirty="0">
                <a:solidFill>
                  <a:schemeClr val="accent5">
                    <a:lumMod val="75000"/>
                  </a:schemeClr>
                </a:solidFill>
              </a:rPr>
              <a:t>The MIS Quarterly Reports</a:t>
            </a:r>
          </a:p>
        </p:txBody>
      </p:sp>
      <p:graphicFrame>
        <p:nvGraphicFramePr>
          <p:cNvPr id="4" name="Content Placeholder 3">
            <a:extLst>
              <a:ext uri="{FF2B5EF4-FFF2-40B4-BE49-F238E27FC236}">
                <a16:creationId xmlns:a16="http://schemas.microsoft.com/office/drawing/2014/main" id="{90ED21BB-1065-472F-9BEC-9B71C5CE1F67}"/>
              </a:ext>
            </a:extLst>
          </p:cNvPr>
          <p:cNvGraphicFramePr>
            <a:graphicFrameLocks noGrp="1"/>
          </p:cNvGraphicFramePr>
          <p:nvPr>
            <p:ph idx="1"/>
            <p:extLst>
              <p:ext uri="{D42A27DB-BD31-4B8C-83A1-F6EECF244321}">
                <p14:modId xmlns:p14="http://schemas.microsoft.com/office/powerpoint/2010/main" val="1369523433"/>
              </p:ext>
            </p:extLst>
          </p:nvPr>
        </p:nvGraphicFramePr>
        <p:xfrm>
          <a:off x="789747" y="150970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nector: Elbow 4">
            <a:extLst>
              <a:ext uri="{FF2B5EF4-FFF2-40B4-BE49-F238E27FC236}">
                <a16:creationId xmlns:a16="http://schemas.microsoft.com/office/drawing/2014/main" id="{44464683-C1BE-4EFF-88ED-0CB89D6CD201}"/>
              </a:ext>
            </a:extLst>
          </p:cNvPr>
          <p:cNvCxnSpPr>
            <a:cxnSpLocks/>
          </p:cNvCxnSpPr>
          <p:nvPr/>
        </p:nvCxnSpPr>
        <p:spPr>
          <a:xfrm rot="5400000">
            <a:off x="5975830" y="2893781"/>
            <a:ext cx="2729228" cy="1583183"/>
          </a:xfrm>
          <a:prstGeom prst="bentConnector3">
            <a:avLst>
              <a:gd name="adj1" fmla="val 8967"/>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0B1A17-A91A-44BE-8494-F9BB056C60EC}"/>
              </a:ext>
            </a:extLst>
          </p:cNvPr>
          <p:cNvSpPr txBox="1"/>
          <p:nvPr/>
        </p:nvSpPr>
        <p:spPr>
          <a:xfrm>
            <a:off x="5750469" y="5135873"/>
            <a:ext cx="1805609" cy="400110"/>
          </a:xfrm>
          <a:prstGeom prst="rect">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 </a:t>
            </a:r>
            <a:r>
              <a:rPr lang="en-US" sz="1600" b="1" dirty="0">
                <a:solidFill>
                  <a:prstClr val="white"/>
                </a:solidFill>
                <a:latin typeface="Calibri" panose="020F0502020204030204"/>
              </a:rPr>
              <a:t>SX Enrollment</a:t>
            </a:r>
          </a:p>
        </p:txBody>
      </p:sp>
      <p:cxnSp>
        <p:nvCxnSpPr>
          <p:cNvPr id="19" name="Connector: Elbow 18">
            <a:extLst>
              <a:ext uri="{FF2B5EF4-FFF2-40B4-BE49-F238E27FC236}">
                <a16:creationId xmlns:a16="http://schemas.microsoft.com/office/drawing/2014/main" id="{72FA561A-7D78-4B06-B5B9-47C4AB34644F}"/>
              </a:ext>
            </a:extLst>
          </p:cNvPr>
          <p:cNvCxnSpPr>
            <a:cxnSpLocks/>
          </p:cNvCxnSpPr>
          <p:nvPr/>
        </p:nvCxnSpPr>
        <p:spPr>
          <a:xfrm>
            <a:off x="4750804" y="4621677"/>
            <a:ext cx="861615" cy="6136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8D1F09-3335-4736-B871-BD93295C9399}"/>
              </a:ext>
            </a:extLst>
          </p:cNvPr>
          <p:cNvSpPr txBox="1"/>
          <p:nvPr/>
        </p:nvSpPr>
        <p:spPr>
          <a:xfrm>
            <a:off x="838200" y="4483068"/>
            <a:ext cx="1583184" cy="584775"/>
          </a:xfrm>
          <a:prstGeom prst="rect">
            <a:avLst/>
          </a:prstGeom>
          <a:solidFill>
            <a:schemeClr val="accent5">
              <a:lumMod val="50000"/>
            </a:schemeClr>
          </a:solidFill>
        </p:spPr>
        <p:txBody>
          <a:bodyPr wrap="square" rtlCol="0">
            <a:spAutoFit/>
          </a:bodyPr>
          <a:lstStyle/>
          <a:p>
            <a:pPr algn="ctr"/>
            <a:r>
              <a:rPr lang="en-US" sz="1600" b="1" dirty="0">
                <a:solidFill>
                  <a:prstClr val="white"/>
                </a:solidFill>
                <a:latin typeface="Calibri" panose="020F0502020204030204"/>
              </a:rPr>
              <a:t>EB Faculty Demographics</a:t>
            </a:r>
          </a:p>
        </p:txBody>
      </p:sp>
      <p:cxnSp>
        <p:nvCxnSpPr>
          <p:cNvPr id="23" name="Straight Arrow Connector 22">
            <a:extLst>
              <a:ext uri="{FF2B5EF4-FFF2-40B4-BE49-F238E27FC236}">
                <a16:creationId xmlns:a16="http://schemas.microsoft.com/office/drawing/2014/main" id="{46D28FBD-DB3A-4FDF-8D14-D269501E55CC}"/>
              </a:ext>
            </a:extLst>
          </p:cNvPr>
          <p:cNvCxnSpPr>
            <a:cxnSpLocks/>
          </p:cNvCxnSpPr>
          <p:nvPr/>
        </p:nvCxnSpPr>
        <p:spPr>
          <a:xfrm>
            <a:off x="2619633" y="4811306"/>
            <a:ext cx="3420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60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B6E2-4140-46BF-8408-CA2C60CEE72D}"/>
              </a:ext>
            </a:extLst>
          </p:cNvPr>
          <p:cNvSpPr>
            <a:spLocks noGrp="1"/>
          </p:cNvSpPr>
          <p:nvPr>
            <p:ph type="title"/>
          </p:nvPr>
        </p:nvSpPr>
        <p:spPr/>
        <p:txBody>
          <a:bodyPr>
            <a:normAutofit/>
          </a:bodyPr>
          <a:lstStyle/>
          <a:p>
            <a:r>
              <a:rPr lang="en-US" sz="3600" b="1" dirty="0">
                <a:solidFill>
                  <a:schemeClr val="accent5">
                    <a:lumMod val="75000"/>
                  </a:schemeClr>
                </a:solidFill>
              </a:rPr>
              <a:t>MIS Submission Errors</a:t>
            </a:r>
            <a:endParaRPr lang="en-US" sz="3600" dirty="0"/>
          </a:p>
        </p:txBody>
      </p:sp>
      <p:sp>
        <p:nvSpPr>
          <p:cNvPr id="3" name="Content Placeholder 2">
            <a:extLst>
              <a:ext uri="{FF2B5EF4-FFF2-40B4-BE49-F238E27FC236}">
                <a16:creationId xmlns:a16="http://schemas.microsoft.com/office/drawing/2014/main" id="{394F7415-18D7-4F47-B889-AB8C1C69DCB8}"/>
              </a:ext>
            </a:extLst>
          </p:cNvPr>
          <p:cNvSpPr>
            <a:spLocks noGrp="1"/>
          </p:cNvSpPr>
          <p:nvPr>
            <p:ph idx="1"/>
          </p:nvPr>
        </p:nvSpPr>
        <p:spPr>
          <a:xfrm>
            <a:off x="505522" y="1252390"/>
            <a:ext cx="10848278" cy="4668247"/>
          </a:xfrm>
        </p:spPr>
        <p:txBody>
          <a:bodyPr>
            <a:normAutofit fontScale="77500" lnSpcReduction="20000"/>
          </a:bodyPr>
          <a:lstStyle/>
          <a:p>
            <a:pPr marL="0" indent="0">
              <a:buNone/>
            </a:pPr>
            <a:endParaRPr lang="en-US" dirty="0"/>
          </a:p>
          <a:p>
            <a:pPr marL="914400" lvl="1" indent="-457200">
              <a:buFont typeface="+mj-lt"/>
              <a:buAutoNum type="arabicPeriod"/>
            </a:pPr>
            <a:r>
              <a:rPr lang="en-US" sz="2600" dirty="0"/>
              <a:t>Syntactical errors signal problems with data values within the report or data file.</a:t>
            </a:r>
          </a:p>
          <a:p>
            <a:pPr lvl="2"/>
            <a:r>
              <a:rPr lang="en-US" sz="2600" dirty="0"/>
              <a:t>Scope: report (i.e., invalid values or discrepancies in the report)</a:t>
            </a:r>
          </a:p>
          <a:p>
            <a:pPr lvl="2"/>
            <a:r>
              <a:rPr lang="en-US" sz="2600" dirty="0"/>
              <a:t>Data values do not meet specs, as documented in the MIS DED (data element dictionary)</a:t>
            </a:r>
          </a:p>
          <a:p>
            <a:pPr lvl="3"/>
            <a:r>
              <a:rPr lang="en-US" sz="2600" dirty="0"/>
              <a:t>Example 1: The report shows that the credit status for a course is ‘M’ (invalid value).</a:t>
            </a:r>
          </a:p>
          <a:p>
            <a:pPr lvl="3"/>
            <a:r>
              <a:rPr lang="en-US" sz="2600" dirty="0"/>
              <a:t>Example 2: A course is classified as credit-degree applicable and basic skills (discrepancies between data fields submitted for the course).</a:t>
            </a:r>
          </a:p>
          <a:p>
            <a:pPr marL="914400" lvl="1" indent="-457200">
              <a:buFont typeface="+mj-lt"/>
              <a:buAutoNum type="arabicPeriod"/>
            </a:pPr>
            <a:r>
              <a:rPr lang="en-US" sz="2600" dirty="0"/>
              <a:t>Referential errors indicate a “broken” relationship between data files (parent-child). </a:t>
            </a:r>
          </a:p>
          <a:p>
            <a:pPr lvl="2"/>
            <a:r>
              <a:rPr lang="en-US" sz="2600" dirty="0"/>
              <a:t>Scope: Between reports or data files, including the MIS master lists for courses or programs</a:t>
            </a:r>
          </a:p>
          <a:p>
            <a:pPr lvl="2"/>
            <a:r>
              <a:rPr lang="en-US" sz="2600" dirty="0"/>
              <a:t>Example 1: The student ID in the SE (EOPS) report does not appear in the SB (Student Characteristics) report.</a:t>
            </a:r>
          </a:p>
          <a:p>
            <a:pPr lvl="2"/>
            <a:r>
              <a:rPr lang="en-US" sz="2600" dirty="0"/>
              <a:t>Example 2: The TOP code submitted for the course (CB00 control number) is not the same TOP code in the master list for that course. </a:t>
            </a:r>
          </a:p>
          <a:p>
            <a:pPr marL="914400" lvl="1" indent="-457200">
              <a:buFont typeface="+mj-lt"/>
              <a:buAutoNum type="arabicPeriod"/>
            </a:pPr>
            <a:r>
              <a:rPr lang="en-US" sz="2600" dirty="0"/>
              <a:t>Quality errors relate to the data not meeting expected parameters.</a:t>
            </a:r>
          </a:p>
          <a:p>
            <a:pPr lvl="2"/>
            <a:r>
              <a:rPr lang="en-US" sz="2600" dirty="0"/>
              <a:t>Scope: Varies</a:t>
            </a:r>
          </a:p>
          <a:p>
            <a:pPr lvl="2"/>
            <a:r>
              <a:rPr lang="en-US" sz="2600" dirty="0"/>
              <a:t>Example:  The percentage of records with ‘RD’ (report delayed) as official  grade &gt; 2.5.</a:t>
            </a:r>
          </a:p>
          <a:p>
            <a:pPr marL="914400" lvl="2" indent="0">
              <a:buNone/>
            </a:pPr>
            <a:endParaRPr lang="en-US" dirty="0"/>
          </a:p>
          <a:p>
            <a:pPr marL="914400" lvl="1" indent="-457200">
              <a:buFont typeface="+mj-lt"/>
              <a:buAutoNum type="arabicPeriod"/>
            </a:pPr>
            <a:endParaRPr lang="en-US" dirty="0"/>
          </a:p>
          <a:p>
            <a:endParaRPr lang="en-US" dirty="0"/>
          </a:p>
        </p:txBody>
      </p:sp>
    </p:spTree>
    <p:extLst>
      <p:ext uri="{BB962C8B-B14F-4D97-AF65-F5344CB8AC3E}">
        <p14:creationId xmlns:p14="http://schemas.microsoft.com/office/powerpoint/2010/main" val="303707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04EF-DE62-4E85-88D2-68A5295E7EED}"/>
              </a:ext>
            </a:extLst>
          </p:cNvPr>
          <p:cNvSpPr>
            <a:spLocks noGrp="1"/>
          </p:cNvSpPr>
          <p:nvPr>
            <p:ph type="title"/>
          </p:nvPr>
        </p:nvSpPr>
        <p:spPr>
          <a:xfrm>
            <a:off x="838200" y="500062"/>
            <a:ext cx="10515600" cy="1325563"/>
          </a:xfrm>
        </p:spPr>
        <p:txBody>
          <a:bodyPr>
            <a:normAutofit/>
          </a:bodyPr>
          <a:lstStyle/>
          <a:p>
            <a:r>
              <a:rPr lang="en-US" sz="3600" b="1" dirty="0">
                <a:solidFill>
                  <a:schemeClr val="accent5">
                    <a:lumMod val="75000"/>
                  </a:schemeClr>
                </a:solidFill>
              </a:rPr>
              <a:t>The Cascading Effect of Submission Errors</a:t>
            </a:r>
            <a:endParaRPr lang="en-US" sz="3600" dirty="0"/>
          </a:p>
        </p:txBody>
      </p:sp>
      <p:graphicFrame>
        <p:nvGraphicFramePr>
          <p:cNvPr id="4" name="Content Placeholder 3">
            <a:extLst>
              <a:ext uri="{FF2B5EF4-FFF2-40B4-BE49-F238E27FC236}">
                <a16:creationId xmlns:a16="http://schemas.microsoft.com/office/drawing/2014/main" id="{726EE7F9-64A6-4C22-876D-13086D321535}"/>
              </a:ext>
            </a:extLst>
          </p:cNvPr>
          <p:cNvGraphicFramePr>
            <a:graphicFrameLocks noGrp="1"/>
          </p:cNvGraphicFramePr>
          <p:nvPr>
            <p:ph idx="1"/>
            <p:extLst>
              <p:ext uri="{D42A27DB-BD31-4B8C-83A1-F6EECF244321}">
                <p14:modId xmlns:p14="http://schemas.microsoft.com/office/powerpoint/2010/main" val="876825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C8339FA-CC68-4D22-8616-C06DEDA481A9}"/>
              </a:ext>
            </a:extLst>
          </p:cNvPr>
          <p:cNvSpPr txBox="1"/>
          <p:nvPr/>
        </p:nvSpPr>
        <p:spPr>
          <a:xfrm>
            <a:off x="8991600" y="4592320"/>
            <a:ext cx="1595120" cy="584775"/>
          </a:xfrm>
          <a:prstGeom prst="rect">
            <a:avLst/>
          </a:prstGeom>
          <a:solidFill>
            <a:schemeClr val="accent5">
              <a:lumMod val="50000"/>
            </a:schemeClr>
          </a:solidFill>
          <a:effectLst/>
        </p:spPr>
        <p:txBody>
          <a:bodyPr wrap="square" rtlCol="0">
            <a:spAutoFit/>
          </a:bodyPr>
          <a:lstStyle/>
          <a:p>
            <a:r>
              <a:rPr lang="en-US" sz="1600" dirty="0">
                <a:solidFill>
                  <a:schemeClr val="bg1"/>
                </a:solidFill>
              </a:rPr>
              <a:t>EB Faculty Demographics</a:t>
            </a:r>
          </a:p>
        </p:txBody>
      </p:sp>
      <p:cxnSp>
        <p:nvCxnSpPr>
          <p:cNvPr id="9" name="Straight Arrow Connector 8">
            <a:extLst>
              <a:ext uri="{FF2B5EF4-FFF2-40B4-BE49-F238E27FC236}">
                <a16:creationId xmlns:a16="http://schemas.microsoft.com/office/drawing/2014/main" id="{DB141177-795C-456D-8799-4387C6823611}"/>
              </a:ext>
            </a:extLst>
          </p:cNvPr>
          <p:cNvCxnSpPr/>
          <p:nvPr/>
        </p:nvCxnSpPr>
        <p:spPr>
          <a:xfrm>
            <a:off x="7934960" y="4851400"/>
            <a:ext cx="751840" cy="0"/>
          </a:xfrm>
          <a:prstGeom prst="straightConnector1">
            <a:avLst/>
          </a:prstGeom>
          <a:ln w="412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8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 whiteboard&#10;&#10;Description automatically generated">
            <a:extLst>
              <a:ext uri="{FF2B5EF4-FFF2-40B4-BE49-F238E27FC236}">
                <a16:creationId xmlns:a16="http://schemas.microsoft.com/office/drawing/2014/main" id="{CB790E41-3B9E-42E6-84D3-6799EDA276C1}"/>
              </a:ext>
            </a:extLst>
          </p:cNvPr>
          <p:cNvPicPr>
            <a:picLocks noGrp="1" noChangeAspect="1"/>
          </p:cNvPicPr>
          <p:nvPr>
            <p:ph idx="1"/>
          </p:nvPr>
        </p:nvPicPr>
        <p:blipFill>
          <a:blip r:embed="rId3"/>
          <a:stretch>
            <a:fillRect/>
          </a:stretch>
        </p:blipFill>
        <p:spPr>
          <a:xfrm>
            <a:off x="643467" y="1697822"/>
            <a:ext cx="10905066" cy="3462355"/>
          </a:xfrm>
          <a:prstGeom prst="rect">
            <a:avLst/>
          </a:prstGeom>
        </p:spPr>
      </p:pic>
    </p:spTree>
    <p:extLst>
      <p:ext uri="{BB962C8B-B14F-4D97-AF65-F5344CB8AC3E}">
        <p14:creationId xmlns:p14="http://schemas.microsoft.com/office/powerpoint/2010/main" val="184073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014B4C7-D080-43A7-B753-4948E6595600}"/>
              </a:ext>
            </a:extLst>
          </p:cNvPr>
          <p:cNvGraphicFramePr/>
          <p:nvPr>
            <p:extLst>
              <p:ext uri="{D42A27DB-BD31-4B8C-83A1-F6EECF244321}">
                <p14:modId xmlns:p14="http://schemas.microsoft.com/office/powerpoint/2010/main" val="1673180354"/>
              </p:ext>
            </p:extLst>
          </p:nvPr>
        </p:nvGraphicFramePr>
        <p:xfrm>
          <a:off x="1414162" y="420131"/>
          <a:ext cx="9657492" cy="5572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78A622E-0E9E-4F60-BEEE-AF615D6C1CC9}"/>
              </a:ext>
            </a:extLst>
          </p:cNvPr>
          <p:cNvSpPr txBox="1"/>
          <p:nvPr/>
        </p:nvSpPr>
        <p:spPr>
          <a:xfrm>
            <a:off x="834821" y="648500"/>
            <a:ext cx="8358605" cy="523220"/>
          </a:xfrm>
          <a:prstGeom prst="rect">
            <a:avLst/>
          </a:prstGeom>
          <a:noFill/>
        </p:spPr>
        <p:txBody>
          <a:bodyPr wrap="square" rtlCol="0">
            <a:spAutoFit/>
          </a:bodyPr>
          <a:lstStyle/>
          <a:p>
            <a:r>
              <a:rPr lang="en-US" sz="2800" b="1" dirty="0">
                <a:solidFill>
                  <a:schemeClr val="accent5">
                    <a:lumMod val="75000"/>
                  </a:schemeClr>
                </a:solidFill>
                <a:latin typeface="+mj-lt"/>
                <a:ea typeface="+mj-ea"/>
                <a:cs typeface="+mj-cs"/>
              </a:rPr>
              <a:t>MIS Quarterly</a:t>
            </a:r>
            <a:r>
              <a:rPr lang="en-US" sz="2800" b="1" dirty="0"/>
              <a:t> </a:t>
            </a:r>
            <a:r>
              <a:rPr lang="en-US" sz="2800" b="1" dirty="0">
                <a:solidFill>
                  <a:schemeClr val="accent5">
                    <a:lumMod val="75000"/>
                  </a:schemeClr>
                </a:solidFill>
                <a:latin typeface="+mj-lt"/>
                <a:ea typeface="+mj-ea"/>
                <a:cs typeface="+mj-cs"/>
              </a:rPr>
              <a:t>Reports: Key Steps</a:t>
            </a:r>
          </a:p>
        </p:txBody>
      </p:sp>
    </p:spTree>
    <p:extLst>
      <p:ext uri="{BB962C8B-B14F-4D97-AF65-F5344CB8AC3E}">
        <p14:creationId xmlns:p14="http://schemas.microsoft.com/office/powerpoint/2010/main" val="8761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6CB-6D9C-4920-B4A4-F0E665AC3C82}"/>
              </a:ext>
            </a:extLst>
          </p:cNvPr>
          <p:cNvSpPr>
            <a:spLocks noGrp="1"/>
          </p:cNvSpPr>
          <p:nvPr>
            <p:ph type="title"/>
          </p:nvPr>
        </p:nvSpPr>
        <p:spPr>
          <a:xfrm>
            <a:off x="838200" y="463979"/>
            <a:ext cx="10515600" cy="1325563"/>
          </a:xfrm>
        </p:spPr>
        <p:txBody>
          <a:bodyPr>
            <a:normAutofit/>
          </a:bodyPr>
          <a:lstStyle/>
          <a:p>
            <a:r>
              <a:rPr lang="en-US" sz="3600" b="1" dirty="0">
                <a:solidFill>
                  <a:schemeClr val="accent5">
                    <a:lumMod val="75000"/>
                  </a:schemeClr>
                </a:solidFill>
              </a:rPr>
              <a:t>Data Cleanup for MIS CB-Courses</a:t>
            </a:r>
            <a:endParaRPr lang="en-US" sz="3600" dirty="0"/>
          </a:p>
        </p:txBody>
      </p:sp>
      <p:graphicFrame>
        <p:nvGraphicFramePr>
          <p:cNvPr id="5" name="Content Placeholder 4">
            <a:extLst>
              <a:ext uri="{FF2B5EF4-FFF2-40B4-BE49-F238E27FC236}">
                <a16:creationId xmlns:a16="http://schemas.microsoft.com/office/drawing/2014/main" id="{FB8BCB4C-1805-439B-9A03-E4592084ADF3}"/>
              </a:ext>
            </a:extLst>
          </p:cNvPr>
          <p:cNvGraphicFramePr>
            <a:graphicFrameLocks noGrp="1"/>
          </p:cNvGraphicFramePr>
          <p:nvPr>
            <p:ph idx="1"/>
            <p:extLst>
              <p:ext uri="{D42A27DB-BD31-4B8C-83A1-F6EECF244321}">
                <p14:modId xmlns:p14="http://schemas.microsoft.com/office/powerpoint/2010/main" val="592988912"/>
              </p:ext>
            </p:extLst>
          </p:nvPr>
        </p:nvGraphicFramePr>
        <p:xfrm>
          <a:off x="838200" y="159084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7766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473</TotalTime>
  <Words>2453</Words>
  <Application>Microsoft Office PowerPoint</Application>
  <PresentationFormat>Widescreen</PresentationFormat>
  <Paragraphs>146</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FHDA CCD MIS Quarterly Reports Methods and Procedures for Data Cleanup &amp; Submission</vt:lpstr>
      <vt:lpstr>PowerPoint Presentation</vt:lpstr>
      <vt:lpstr>Goals and Objectives</vt:lpstr>
      <vt:lpstr>The MIS Quarterly Reports</vt:lpstr>
      <vt:lpstr>MIS Submission Errors</vt:lpstr>
      <vt:lpstr>The Cascading Effect of Submission Errors</vt:lpstr>
      <vt:lpstr>PowerPoint Presentation</vt:lpstr>
      <vt:lpstr>PowerPoint Presentation</vt:lpstr>
      <vt:lpstr>Data Cleanup for MIS CB-Courses</vt:lpstr>
      <vt:lpstr>MIS CB-Courses, Argos Report</vt:lpstr>
      <vt:lpstr>PowerPoint Presentation</vt:lpstr>
      <vt:lpstr>MIS CB Argos, CSV attachment</vt:lpstr>
      <vt:lpstr>Data Cleanup, Categorical Programs</vt:lpstr>
      <vt:lpstr>SE-EOPS Data Cleanup</vt:lpstr>
      <vt:lpstr>MIS SE-EOPS Argos Email Message</vt:lpstr>
      <vt:lpstr>SE-EOPS Argos, email attachment</vt:lpstr>
      <vt:lpstr>FHDA Argos Reports used for MIS Quarterly</vt:lpstr>
      <vt:lpstr>Resources to Review Submitted Data Prior Resubmission at the End of Academic Year</vt:lpstr>
      <vt:lpstr>FHDA IRP MIS Quarterly Submission Reports</vt:lpstr>
      <vt:lpstr>PowerPoint Presentation</vt:lpstr>
      <vt:lpstr>Limitations of the FHDA MIS Data Cleanup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FHDA MIS Quarterly Reports Data Cleanup and Submission</dc:title>
  <dc:creator>Lourdes Parent</dc:creator>
  <cp:lastModifiedBy>Lourdes Parent</cp:lastModifiedBy>
  <cp:revision>161</cp:revision>
  <dcterms:created xsi:type="dcterms:W3CDTF">2021-03-04T22:33:54Z</dcterms:created>
  <dcterms:modified xsi:type="dcterms:W3CDTF">2024-03-14T18:56:01Z</dcterms:modified>
</cp:coreProperties>
</file>