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85" r:id="rId3"/>
    <p:sldId id="287" r:id="rId4"/>
    <p:sldId id="283" r:id="rId5"/>
    <p:sldId id="286" r:id="rId6"/>
    <p:sldId id="282" r:id="rId7"/>
    <p:sldId id="257" r:id="rId8"/>
    <p:sldId id="258" r:id="rId9"/>
    <p:sldId id="288" r:id="rId10"/>
    <p:sldId id="289" r:id="rId11"/>
    <p:sldId id="290" r:id="rId12"/>
    <p:sldId id="291" r:id="rId13"/>
    <p:sldId id="293" r:id="rId14"/>
    <p:sldId id="294" r:id="rId15"/>
    <p:sldId id="300" r:id="rId16"/>
    <p:sldId id="301" r:id="rId17"/>
    <p:sldId id="297" r:id="rId18"/>
    <p:sldId id="298" r:id="rId19"/>
    <p:sldId id="302" r:id="rId20"/>
    <p:sldId id="278" r:id="rId21"/>
    <p:sldId id="303" r:id="rId22"/>
    <p:sldId id="304" r:id="rId23"/>
    <p:sldId id="305" r:id="rId24"/>
    <p:sldId id="306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C5983-1234-44B6-B6FC-A75A0ADEBEA1}" type="doc">
      <dgm:prSet loTypeId="urn:microsoft.com/office/officeart/2005/8/layout/cycle7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BD0EFA-7DA2-4391-AD17-5790847560D1}">
      <dgm:prSet phldrT="[Text]"/>
      <dgm:spPr/>
      <dgm:t>
        <a:bodyPr/>
        <a:lstStyle/>
        <a:p>
          <a:r>
            <a:rPr lang="en-US" b="1" dirty="0" smtClean="0"/>
            <a:t>Report Specifications</a:t>
          </a:r>
          <a:endParaRPr lang="en-US" b="1" dirty="0"/>
        </a:p>
      </dgm:t>
    </dgm:pt>
    <dgm:pt modelId="{39B1EE67-8F2D-4ECC-80F6-A95AD0B289D2}" type="parTrans" cxnId="{408B7345-8F9F-4C07-A622-70F8A9CC6FB1}">
      <dgm:prSet/>
      <dgm:spPr/>
      <dgm:t>
        <a:bodyPr/>
        <a:lstStyle/>
        <a:p>
          <a:endParaRPr lang="en-US"/>
        </a:p>
      </dgm:t>
    </dgm:pt>
    <dgm:pt modelId="{A5EF4F40-3547-4384-A26A-C8350A28E609}" type="sibTrans" cxnId="{408B7345-8F9F-4C07-A622-70F8A9CC6FB1}">
      <dgm:prSet/>
      <dgm:spPr/>
      <dgm:t>
        <a:bodyPr/>
        <a:lstStyle/>
        <a:p>
          <a:endParaRPr lang="en-US"/>
        </a:p>
      </dgm:t>
    </dgm:pt>
    <dgm:pt modelId="{59793ADC-E44A-4280-903B-80AFAA9FD243}">
      <dgm:prSet phldrT="[Text]"/>
      <dgm:spPr/>
      <dgm:t>
        <a:bodyPr/>
        <a:lstStyle/>
        <a:p>
          <a:r>
            <a:rPr lang="en-US" b="1" dirty="0" smtClean="0"/>
            <a:t>Users</a:t>
          </a:r>
          <a:endParaRPr lang="en-US" b="1" dirty="0"/>
        </a:p>
      </dgm:t>
    </dgm:pt>
    <dgm:pt modelId="{6522A0ED-1191-4869-9651-B0DC558EDD00}" type="parTrans" cxnId="{1E590B58-6415-4660-AB30-2CDF56FC0786}">
      <dgm:prSet/>
      <dgm:spPr/>
      <dgm:t>
        <a:bodyPr/>
        <a:lstStyle/>
        <a:p>
          <a:endParaRPr lang="en-US"/>
        </a:p>
      </dgm:t>
    </dgm:pt>
    <dgm:pt modelId="{FAED575E-D42C-4A5B-A95E-710EE77F4857}" type="sibTrans" cxnId="{1E590B58-6415-4660-AB30-2CDF56FC0786}">
      <dgm:prSet/>
      <dgm:spPr>
        <a:solidFill>
          <a:srgbClr val="C00000"/>
        </a:solidFill>
      </dgm:spPr>
      <dgm:t>
        <a:bodyPr/>
        <a:lstStyle/>
        <a:p>
          <a:endParaRPr lang="en-US">
            <a:solidFill>
              <a:schemeClr val="accent2">
                <a:lumMod val="75000"/>
              </a:schemeClr>
            </a:solidFill>
          </a:endParaRPr>
        </a:p>
      </dgm:t>
    </dgm:pt>
    <dgm:pt modelId="{6BD173B3-42A2-4695-A5A1-E66A57A76788}">
      <dgm:prSet phldrT="[Text]"/>
      <dgm:spPr/>
      <dgm:t>
        <a:bodyPr/>
        <a:lstStyle/>
        <a:p>
          <a:r>
            <a:rPr lang="en-US" b="1" dirty="0" smtClean="0"/>
            <a:t>Analyst</a:t>
          </a:r>
          <a:endParaRPr lang="en-US" b="1" dirty="0"/>
        </a:p>
      </dgm:t>
    </dgm:pt>
    <dgm:pt modelId="{6068C141-BD69-42F5-9668-344647018806}" type="parTrans" cxnId="{62B45672-5E11-457B-87FB-7DEA4FE0EAD5}">
      <dgm:prSet/>
      <dgm:spPr/>
      <dgm:t>
        <a:bodyPr/>
        <a:lstStyle/>
        <a:p>
          <a:endParaRPr lang="en-US"/>
        </a:p>
      </dgm:t>
    </dgm:pt>
    <dgm:pt modelId="{C1D4BC1F-B9D1-40EE-9180-A03A4E0AE8B9}" type="sibTrans" cxnId="{62B45672-5E11-457B-87FB-7DEA4FE0EAD5}">
      <dgm:prSet/>
      <dgm:spPr/>
      <dgm:t>
        <a:bodyPr/>
        <a:lstStyle/>
        <a:p>
          <a:endParaRPr lang="en-US"/>
        </a:p>
      </dgm:t>
    </dgm:pt>
    <dgm:pt modelId="{19713499-478F-49AA-B631-202ED02B5DC9}" type="pres">
      <dgm:prSet presAssocID="{A92C5983-1234-44B6-B6FC-A75A0ADEBE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C49BB-8FD0-493E-A057-410531D6A34F}" type="pres">
      <dgm:prSet presAssocID="{C0BD0EFA-7DA2-4391-AD17-5790847560D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A16F5-4A03-4195-BAF5-2C81A1EDD92B}" type="pres">
      <dgm:prSet presAssocID="{A5EF4F40-3547-4384-A26A-C8350A28E609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CE6E316C-E418-46FC-B6D3-2EA393D46E80}" type="pres">
      <dgm:prSet presAssocID="{A5EF4F40-3547-4384-A26A-C8350A28E60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FD2DAA0-F0C5-4DEB-9CD1-D6449254F19E}" type="pres">
      <dgm:prSet presAssocID="{59793ADC-E44A-4280-903B-80AFAA9FD24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92FBF-2152-4753-A19F-8694D81C6E79}" type="pres">
      <dgm:prSet presAssocID="{FAED575E-D42C-4A5B-A95E-710EE77F485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F0DE4BA-C85E-4C73-92D9-45B6A85D7A33}" type="pres">
      <dgm:prSet presAssocID="{FAED575E-D42C-4A5B-A95E-710EE77F485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5A1AF0F-F7CB-44AD-A0EB-B262542AB6C2}" type="pres">
      <dgm:prSet presAssocID="{6BD173B3-42A2-4695-A5A1-E66A57A7678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2D6D9-4226-4CD9-A292-1902E161BCCB}" type="pres">
      <dgm:prSet presAssocID="{C1D4BC1F-B9D1-40EE-9180-A03A4E0AE8B9}" presName="sibTrans" presStyleLbl="sibTrans2D1" presStyleIdx="2" presStyleCnt="3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4A9084D2-A42E-41B7-86D6-CABF1A73C8B8}" type="pres">
      <dgm:prSet presAssocID="{C1D4BC1F-B9D1-40EE-9180-A03A4E0AE8B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590B886-4763-4893-AF58-EE6825B22A01}" type="presOf" srcId="{C0BD0EFA-7DA2-4391-AD17-5790847560D1}" destId="{6B6C49BB-8FD0-493E-A057-410531D6A34F}" srcOrd="0" destOrd="0" presId="urn:microsoft.com/office/officeart/2005/8/layout/cycle7"/>
    <dgm:cxn modelId="{62B45672-5E11-457B-87FB-7DEA4FE0EAD5}" srcId="{A92C5983-1234-44B6-B6FC-A75A0ADEBEA1}" destId="{6BD173B3-42A2-4695-A5A1-E66A57A76788}" srcOrd="2" destOrd="0" parTransId="{6068C141-BD69-42F5-9668-344647018806}" sibTransId="{C1D4BC1F-B9D1-40EE-9180-A03A4E0AE8B9}"/>
    <dgm:cxn modelId="{1E590B58-6415-4660-AB30-2CDF56FC0786}" srcId="{A92C5983-1234-44B6-B6FC-A75A0ADEBEA1}" destId="{59793ADC-E44A-4280-903B-80AFAA9FD243}" srcOrd="1" destOrd="0" parTransId="{6522A0ED-1191-4869-9651-B0DC558EDD00}" sibTransId="{FAED575E-D42C-4A5B-A95E-710EE77F4857}"/>
    <dgm:cxn modelId="{408B7345-8F9F-4C07-A622-70F8A9CC6FB1}" srcId="{A92C5983-1234-44B6-B6FC-A75A0ADEBEA1}" destId="{C0BD0EFA-7DA2-4391-AD17-5790847560D1}" srcOrd="0" destOrd="0" parTransId="{39B1EE67-8F2D-4ECC-80F6-A95AD0B289D2}" sibTransId="{A5EF4F40-3547-4384-A26A-C8350A28E609}"/>
    <dgm:cxn modelId="{5B29FA2D-A908-428D-A9F6-65D91BAE1AFD}" type="presOf" srcId="{FAED575E-D42C-4A5B-A95E-710EE77F4857}" destId="{64292FBF-2152-4753-A19F-8694D81C6E79}" srcOrd="0" destOrd="0" presId="urn:microsoft.com/office/officeart/2005/8/layout/cycle7"/>
    <dgm:cxn modelId="{98014E06-EBF1-4EB7-A08D-C9C83E788115}" type="presOf" srcId="{A5EF4F40-3547-4384-A26A-C8350A28E609}" destId="{CE6E316C-E418-46FC-B6D3-2EA393D46E80}" srcOrd="1" destOrd="0" presId="urn:microsoft.com/office/officeart/2005/8/layout/cycle7"/>
    <dgm:cxn modelId="{768C49C9-3907-434A-9482-27B4CA06D130}" type="presOf" srcId="{C1D4BC1F-B9D1-40EE-9180-A03A4E0AE8B9}" destId="{A6A2D6D9-4226-4CD9-A292-1902E161BCCB}" srcOrd="0" destOrd="0" presId="urn:microsoft.com/office/officeart/2005/8/layout/cycle7"/>
    <dgm:cxn modelId="{C03BB8B9-B14D-489F-A634-1D0DC3FD9EC8}" type="presOf" srcId="{A92C5983-1234-44B6-B6FC-A75A0ADEBEA1}" destId="{19713499-478F-49AA-B631-202ED02B5DC9}" srcOrd="0" destOrd="0" presId="urn:microsoft.com/office/officeart/2005/8/layout/cycle7"/>
    <dgm:cxn modelId="{0651A801-00C6-412D-B52D-B83058BCBDA9}" type="presOf" srcId="{FAED575E-D42C-4A5B-A95E-710EE77F4857}" destId="{3F0DE4BA-C85E-4C73-92D9-45B6A85D7A33}" srcOrd="1" destOrd="0" presId="urn:microsoft.com/office/officeart/2005/8/layout/cycle7"/>
    <dgm:cxn modelId="{2D760059-19B0-409D-97FA-42276AE6DD34}" type="presOf" srcId="{59793ADC-E44A-4280-903B-80AFAA9FD243}" destId="{8FD2DAA0-F0C5-4DEB-9CD1-D6449254F19E}" srcOrd="0" destOrd="0" presId="urn:microsoft.com/office/officeart/2005/8/layout/cycle7"/>
    <dgm:cxn modelId="{2FDE256D-10F0-43A5-9923-FB15235E372B}" type="presOf" srcId="{6BD173B3-42A2-4695-A5A1-E66A57A76788}" destId="{45A1AF0F-F7CB-44AD-A0EB-B262542AB6C2}" srcOrd="0" destOrd="0" presId="urn:microsoft.com/office/officeart/2005/8/layout/cycle7"/>
    <dgm:cxn modelId="{76476E0A-F82A-4218-8F72-61F92B398CAE}" type="presOf" srcId="{C1D4BC1F-B9D1-40EE-9180-A03A4E0AE8B9}" destId="{4A9084D2-A42E-41B7-86D6-CABF1A73C8B8}" srcOrd="1" destOrd="0" presId="urn:microsoft.com/office/officeart/2005/8/layout/cycle7"/>
    <dgm:cxn modelId="{7683F938-7CBA-4E3D-A6E2-0EE19DFABA27}" type="presOf" srcId="{A5EF4F40-3547-4384-A26A-C8350A28E609}" destId="{265A16F5-4A03-4195-BAF5-2C81A1EDD92B}" srcOrd="0" destOrd="0" presId="urn:microsoft.com/office/officeart/2005/8/layout/cycle7"/>
    <dgm:cxn modelId="{8AAD2484-71B4-474F-9EBC-222898D7AE07}" type="presParOf" srcId="{19713499-478F-49AA-B631-202ED02B5DC9}" destId="{6B6C49BB-8FD0-493E-A057-410531D6A34F}" srcOrd="0" destOrd="0" presId="urn:microsoft.com/office/officeart/2005/8/layout/cycle7"/>
    <dgm:cxn modelId="{C753F3C6-978C-4B89-96E0-BF800EA11922}" type="presParOf" srcId="{19713499-478F-49AA-B631-202ED02B5DC9}" destId="{265A16F5-4A03-4195-BAF5-2C81A1EDD92B}" srcOrd="1" destOrd="0" presId="urn:microsoft.com/office/officeart/2005/8/layout/cycle7"/>
    <dgm:cxn modelId="{12B3A56B-7EF3-4FDD-ACB9-18026EBF9437}" type="presParOf" srcId="{265A16F5-4A03-4195-BAF5-2C81A1EDD92B}" destId="{CE6E316C-E418-46FC-B6D3-2EA393D46E80}" srcOrd="0" destOrd="0" presId="urn:microsoft.com/office/officeart/2005/8/layout/cycle7"/>
    <dgm:cxn modelId="{79DE7273-CD24-45B0-A99A-3004ABA67451}" type="presParOf" srcId="{19713499-478F-49AA-B631-202ED02B5DC9}" destId="{8FD2DAA0-F0C5-4DEB-9CD1-D6449254F19E}" srcOrd="2" destOrd="0" presId="urn:microsoft.com/office/officeart/2005/8/layout/cycle7"/>
    <dgm:cxn modelId="{5AE151A8-0211-41E8-B712-1D3853F2DA51}" type="presParOf" srcId="{19713499-478F-49AA-B631-202ED02B5DC9}" destId="{64292FBF-2152-4753-A19F-8694D81C6E79}" srcOrd="3" destOrd="0" presId="urn:microsoft.com/office/officeart/2005/8/layout/cycle7"/>
    <dgm:cxn modelId="{06ABD579-0C48-47A2-8C1D-5B0418D3C142}" type="presParOf" srcId="{64292FBF-2152-4753-A19F-8694D81C6E79}" destId="{3F0DE4BA-C85E-4C73-92D9-45B6A85D7A33}" srcOrd="0" destOrd="0" presId="urn:microsoft.com/office/officeart/2005/8/layout/cycle7"/>
    <dgm:cxn modelId="{EB21BA09-5888-4149-8FCC-C2A9697EE7CD}" type="presParOf" srcId="{19713499-478F-49AA-B631-202ED02B5DC9}" destId="{45A1AF0F-F7CB-44AD-A0EB-B262542AB6C2}" srcOrd="4" destOrd="0" presId="urn:microsoft.com/office/officeart/2005/8/layout/cycle7"/>
    <dgm:cxn modelId="{D38FFEF0-B712-46B5-98F2-0A60D1074131}" type="presParOf" srcId="{19713499-478F-49AA-B631-202ED02B5DC9}" destId="{A6A2D6D9-4226-4CD9-A292-1902E161BCCB}" srcOrd="5" destOrd="0" presId="urn:microsoft.com/office/officeart/2005/8/layout/cycle7"/>
    <dgm:cxn modelId="{32780F66-4D4E-48B5-A1D9-4E379E9E5910}" type="presParOf" srcId="{A6A2D6D9-4226-4CD9-A292-1902E161BCCB}" destId="{4A9084D2-A42E-41B7-86D6-CABF1A73C8B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5D99CD-D829-4771-88D1-6D4B4647D82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F8D0BF-53B2-42F1-95A8-636108FDE9F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Orientation</a:t>
          </a:r>
          <a:endParaRPr lang="en-U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EED5CDBE-F3CF-4F9A-89F6-FA7B020A58DF}" type="parTrans" cxnId="{FFCBA5B7-F9BF-438A-ABD3-13DFBC1A20FE}">
      <dgm:prSet/>
      <dgm:spPr/>
      <dgm:t>
        <a:bodyPr/>
        <a:lstStyle/>
        <a:p>
          <a:endParaRPr lang="en-US"/>
        </a:p>
      </dgm:t>
    </dgm:pt>
    <dgm:pt modelId="{AE610D70-C288-48D2-AD24-A3A2CF6CD541}" type="sibTrans" cxnId="{FFCBA5B7-F9BF-438A-ABD3-13DFBC1A20FE}">
      <dgm:prSet/>
      <dgm:spPr/>
      <dgm:t>
        <a:bodyPr/>
        <a:lstStyle/>
        <a:p>
          <a:endParaRPr lang="en-US"/>
        </a:p>
      </dgm:t>
    </dgm:pt>
    <dgm:pt modelId="{C3B475FD-AEB0-4F5A-AC40-D2AE06A0C0A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Initial, substantive</a:t>
          </a:r>
          <a:endParaRPr lang="en-US" sz="1600" b="1" dirty="0"/>
        </a:p>
      </dgm:t>
    </dgm:pt>
    <dgm:pt modelId="{E3E7ABAE-9777-43F9-891B-78BFA8E74334}" type="parTrans" cxnId="{DA225C3C-D2B8-4191-A7C8-A3A4CF7D532B}">
      <dgm:prSet/>
      <dgm:spPr/>
      <dgm:t>
        <a:bodyPr/>
        <a:lstStyle/>
        <a:p>
          <a:endParaRPr lang="en-US"/>
        </a:p>
      </dgm:t>
    </dgm:pt>
    <dgm:pt modelId="{5A69454F-57EE-408A-A1CE-FBAD708E3515}" type="sibTrans" cxnId="{DA225C3C-D2B8-4191-A7C8-A3A4CF7D532B}">
      <dgm:prSet/>
      <dgm:spPr/>
      <dgm:t>
        <a:bodyPr/>
        <a:lstStyle/>
        <a:p>
          <a:endParaRPr lang="en-US"/>
        </a:p>
      </dgm:t>
    </dgm:pt>
    <dgm:pt modelId="{712E1B54-3CEC-4582-A644-230675759E9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Once during CA (college attendance)</a:t>
          </a:r>
          <a:endParaRPr lang="en-US" sz="1600" b="1" dirty="0"/>
        </a:p>
      </dgm:t>
    </dgm:pt>
    <dgm:pt modelId="{B0C373ED-5A1D-437C-AC22-E47A1EFA9476}" type="parTrans" cxnId="{8CD8DC54-2EA4-4B20-B818-3D607D7B0F1D}">
      <dgm:prSet/>
      <dgm:spPr/>
      <dgm:t>
        <a:bodyPr/>
        <a:lstStyle/>
        <a:p>
          <a:endParaRPr lang="en-US"/>
        </a:p>
      </dgm:t>
    </dgm:pt>
    <dgm:pt modelId="{A600F424-886E-4117-98C7-8BEF614EFFE2}" type="sibTrans" cxnId="{8CD8DC54-2EA4-4B20-B818-3D607D7B0F1D}">
      <dgm:prSet/>
      <dgm:spPr/>
      <dgm:t>
        <a:bodyPr/>
        <a:lstStyle/>
        <a:p>
          <a:endParaRPr lang="en-US"/>
        </a:p>
      </dgm:t>
    </dgm:pt>
    <dgm:pt modelId="{EC2746D5-7010-4484-88D5-E04766AF234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Initial</a:t>
          </a:r>
        </a:p>
        <a:p>
          <a:r>
            <a:rPr lang="en-US" sz="1600" b="1" dirty="0" smtClean="0"/>
            <a:t>(ENG, ESL, MATH)</a:t>
          </a:r>
          <a:endParaRPr lang="en-US" sz="1600" b="1" dirty="0"/>
        </a:p>
      </dgm:t>
    </dgm:pt>
    <dgm:pt modelId="{635F23C8-52FB-46AA-BCA3-BA06ED73D839}" type="parTrans" cxnId="{33BCDFA3-2685-40D9-928E-2FBB6EE31872}">
      <dgm:prSet/>
      <dgm:spPr/>
      <dgm:t>
        <a:bodyPr/>
        <a:lstStyle/>
        <a:p>
          <a:endParaRPr lang="en-US"/>
        </a:p>
      </dgm:t>
    </dgm:pt>
    <dgm:pt modelId="{2F7A1C0B-1814-4C12-892B-F14A218BAFB7}" type="sibTrans" cxnId="{33BCDFA3-2685-40D9-928E-2FBB6EE31872}">
      <dgm:prSet/>
      <dgm:spPr/>
      <dgm:t>
        <a:bodyPr/>
        <a:lstStyle/>
        <a:p>
          <a:endParaRPr lang="en-US"/>
        </a:p>
      </dgm:t>
    </dgm:pt>
    <dgm:pt modelId="{252B3A46-64CF-4F88-8257-FE6597DBB12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Once during CA (college attendance)</a:t>
          </a:r>
          <a:endParaRPr lang="en-US" sz="1600" b="1" dirty="0"/>
        </a:p>
      </dgm:t>
    </dgm:pt>
    <dgm:pt modelId="{321DEA81-409F-4782-BC37-0E1149B64ABC}" type="parTrans" cxnId="{47D0EC17-BF36-452A-A03D-D07313880571}">
      <dgm:prSet/>
      <dgm:spPr/>
      <dgm:t>
        <a:bodyPr/>
        <a:lstStyle/>
        <a:p>
          <a:endParaRPr lang="en-US"/>
        </a:p>
      </dgm:t>
    </dgm:pt>
    <dgm:pt modelId="{5324F7CE-843A-4FBB-839A-4287ECD0CA28}" type="sibTrans" cxnId="{47D0EC17-BF36-452A-A03D-D07313880571}">
      <dgm:prSet/>
      <dgm:spPr/>
      <dgm:t>
        <a:bodyPr/>
        <a:lstStyle/>
        <a:p>
          <a:endParaRPr lang="en-US"/>
        </a:p>
      </dgm:t>
    </dgm:pt>
    <dgm:pt modelId="{934E39A1-B6D8-4729-92AA-B974790AE4D0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Education Plan Development</a:t>
          </a:r>
          <a:endParaRPr lang="en-U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D1663EAE-C695-46EF-AD07-553439440AFD}" type="parTrans" cxnId="{05521D56-573D-4C54-A18B-B807D157F8D9}">
      <dgm:prSet/>
      <dgm:spPr/>
      <dgm:t>
        <a:bodyPr/>
        <a:lstStyle/>
        <a:p>
          <a:endParaRPr lang="en-US"/>
        </a:p>
      </dgm:t>
    </dgm:pt>
    <dgm:pt modelId="{E9557FDA-5309-4D67-812A-BE4D0B8B895B}" type="sibTrans" cxnId="{05521D56-573D-4C54-A18B-B807D157F8D9}">
      <dgm:prSet/>
      <dgm:spPr/>
      <dgm:t>
        <a:bodyPr/>
        <a:lstStyle/>
        <a:p>
          <a:endParaRPr lang="en-US"/>
        </a:p>
      </dgm:t>
    </dgm:pt>
    <dgm:pt modelId="{0CAA6804-118A-4524-BC80-EDECCCDB70C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Abbreviated: Initial, short term goal, no major</a:t>
          </a:r>
          <a:endParaRPr lang="en-US" sz="1600" b="1" dirty="0"/>
        </a:p>
      </dgm:t>
    </dgm:pt>
    <dgm:pt modelId="{0980FBBF-0C9F-47C5-B298-EAC0C3FCC92B}" type="parTrans" cxnId="{A04A78F6-7C84-4375-B61F-3642B6500851}">
      <dgm:prSet/>
      <dgm:spPr/>
      <dgm:t>
        <a:bodyPr/>
        <a:lstStyle/>
        <a:p>
          <a:endParaRPr lang="en-US"/>
        </a:p>
      </dgm:t>
    </dgm:pt>
    <dgm:pt modelId="{43974C1F-2A74-4933-8276-F9F9726F4F24}" type="sibTrans" cxnId="{A04A78F6-7C84-4375-B61F-3642B6500851}">
      <dgm:prSet/>
      <dgm:spPr/>
      <dgm:t>
        <a:bodyPr/>
        <a:lstStyle/>
        <a:p>
          <a:endParaRPr lang="en-US"/>
        </a:p>
      </dgm:t>
    </dgm:pt>
    <dgm:pt modelId="{877A3274-FE14-429E-A8E5-A1EE9FBB613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Comprehensive: long term education goal, with declared major</a:t>
          </a:r>
          <a:endParaRPr lang="en-US" sz="1600" b="1" dirty="0"/>
        </a:p>
      </dgm:t>
    </dgm:pt>
    <dgm:pt modelId="{D6C699D9-8EF8-478C-925E-026D9518E3E6}" type="parTrans" cxnId="{E86C6CBA-E1DA-4A96-BD65-563B83D43885}">
      <dgm:prSet/>
      <dgm:spPr/>
      <dgm:t>
        <a:bodyPr/>
        <a:lstStyle/>
        <a:p>
          <a:endParaRPr lang="en-US"/>
        </a:p>
      </dgm:t>
    </dgm:pt>
    <dgm:pt modelId="{F2F2848E-BC1A-43E9-822C-C9369920F040}" type="sibTrans" cxnId="{E86C6CBA-E1DA-4A96-BD65-563B83D43885}">
      <dgm:prSet/>
      <dgm:spPr/>
      <dgm:t>
        <a:bodyPr/>
        <a:lstStyle/>
        <a:p>
          <a:endParaRPr lang="en-US"/>
        </a:p>
      </dgm:t>
    </dgm:pt>
    <dgm:pt modelId="{88486EEC-6AB2-48EC-BBD5-76E08E4CD37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Assessment</a:t>
          </a:r>
        </a:p>
        <a:p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Placement</a:t>
          </a:r>
          <a:endParaRPr lang="en-U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C45A182A-5894-48BD-B83D-B655F0880048}" type="parTrans" cxnId="{8712BC40-C5F0-4404-9A49-948447A74888}">
      <dgm:prSet/>
      <dgm:spPr/>
      <dgm:t>
        <a:bodyPr/>
        <a:lstStyle/>
        <a:p>
          <a:endParaRPr lang="en-US"/>
        </a:p>
      </dgm:t>
    </dgm:pt>
    <dgm:pt modelId="{05479622-A0B9-41AB-B9EE-AACD570A65C7}" type="sibTrans" cxnId="{8712BC40-C5F0-4404-9A49-948447A74888}">
      <dgm:prSet/>
      <dgm:spPr/>
      <dgm:t>
        <a:bodyPr/>
        <a:lstStyle/>
        <a:p>
          <a:endParaRPr lang="en-US"/>
        </a:p>
      </dgm:t>
    </dgm:pt>
    <dgm:pt modelId="{F5EB708C-E798-46C8-97E4-B89984D71B4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 smtClean="0"/>
            <a:t>Once CA </a:t>
          </a:r>
          <a:endParaRPr lang="en-US" sz="1800" b="1" dirty="0"/>
        </a:p>
      </dgm:t>
    </dgm:pt>
    <dgm:pt modelId="{C29B0883-21F8-4643-93E4-C1E4A85C7A06}" type="parTrans" cxnId="{7788BF50-D534-4DF4-887C-2BE0C5C00BA7}">
      <dgm:prSet/>
      <dgm:spPr/>
      <dgm:t>
        <a:bodyPr/>
        <a:lstStyle/>
        <a:p>
          <a:endParaRPr lang="en-US"/>
        </a:p>
      </dgm:t>
    </dgm:pt>
    <dgm:pt modelId="{AD399F2B-F6AF-4C5B-AFF9-299264C9A9D8}" type="sibTrans" cxnId="{7788BF50-D534-4DF4-887C-2BE0C5C00BA7}">
      <dgm:prSet/>
      <dgm:spPr/>
      <dgm:t>
        <a:bodyPr/>
        <a:lstStyle/>
        <a:p>
          <a:endParaRPr lang="en-US"/>
        </a:p>
      </dgm:t>
    </dgm:pt>
    <dgm:pt modelId="{E9AAC5EE-89FC-4790-93E8-1F2F9A02D8C3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Counseling</a:t>
          </a:r>
          <a:endParaRPr lang="en-U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E2436DD8-2333-4D56-8A9F-2248C414D6E3}" type="parTrans" cxnId="{4F90DBF4-6C0C-4BF4-BA3D-3278FC675F58}">
      <dgm:prSet/>
      <dgm:spPr/>
      <dgm:t>
        <a:bodyPr/>
        <a:lstStyle/>
        <a:p>
          <a:endParaRPr lang="en-US"/>
        </a:p>
      </dgm:t>
    </dgm:pt>
    <dgm:pt modelId="{DBE3336A-5B4F-4664-9CB9-B88BCEF00F07}" type="sibTrans" cxnId="{4F90DBF4-6C0C-4BF4-BA3D-3278FC675F58}">
      <dgm:prSet/>
      <dgm:spPr/>
      <dgm:t>
        <a:bodyPr/>
        <a:lstStyle/>
        <a:p>
          <a:endParaRPr lang="en-US"/>
        </a:p>
      </dgm:t>
    </dgm:pt>
    <dgm:pt modelId="{08FF17BA-6030-418F-A955-990035D5B20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/>
            <a:t>Once per academic year, </a:t>
          </a:r>
          <a:r>
            <a:rPr lang="en-US" sz="1600" b="1" dirty="0" smtClean="0"/>
            <a:t>credit</a:t>
          </a:r>
          <a:endParaRPr lang="en-US" sz="1600" b="1" dirty="0"/>
        </a:p>
      </dgm:t>
    </dgm:pt>
    <dgm:pt modelId="{DB0C3E3B-5E1E-47D6-8372-D772789ED658}" type="parTrans" cxnId="{F75C959F-3C1B-43BC-B684-A38C49838173}">
      <dgm:prSet/>
      <dgm:spPr/>
      <dgm:t>
        <a:bodyPr/>
        <a:lstStyle/>
        <a:p>
          <a:endParaRPr lang="en-US"/>
        </a:p>
      </dgm:t>
    </dgm:pt>
    <dgm:pt modelId="{28291AD6-0BC7-459C-98BF-77E9A5EF02F9}" type="sibTrans" cxnId="{F75C959F-3C1B-43BC-B684-A38C49838173}">
      <dgm:prSet/>
      <dgm:spPr/>
      <dgm:t>
        <a:bodyPr/>
        <a:lstStyle/>
        <a:p>
          <a:endParaRPr lang="en-US"/>
        </a:p>
      </dgm:t>
    </dgm:pt>
    <dgm:pt modelId="{2A5648FC-1EF2-4FE1-95FE-3DBD2A4524BA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Academic Progress</a:t>
          </a:r>
        </a:p>
        <a:p>
          <a:r>
            <a:rPr lang="en-US" sz="2000" b="1" dirty="0" smtClean="0">
              <a:solidFill>
                <a:schemeClr val="accent2">
                  <a:lumMod val="75000"/>
                </a:schemeClr>
              </a:solidFill>
            </a:rPr>
            <a:t>Intervention</a:t>
          </a:r>
          <a:endParaRPr lang="en-US" sz="2000" b="1" dirty="0">
            <a:solidFill>
              <a:schemeClr val="accent2">
                <a:lumMod val="75000"/>
              </a:schemeClr>
            </a:solidFill>
          </a:endParaRPr>
        </a:p>
      </dgm:t>
    </dgm:pt>
    <dgm:pt modelId="{A1FC4431-10D8-4385-8DBE-DA84552B64B6}" type="parTrans" cxnId="{3155B616-BF45-4A37-A5DE-C94A05BAB7F3}">
      <dgm:prSet/>
      <dgm:spPr/>
      <dgm:t>
        <a:bodyPr/>
        <a:lstStyle/>
        <a:p>
          <a:endParaRPr lang="en-US"/>
        </a:p>
      </dgm:t>
    </dgm:pt>
    <dgm:pt modelId="{7B532B2A-3CDE-4A0D-9FDA-9103052A75E9}" type="sibTrans" cxnId="{3155B616-BF45-4A37-A5DE-C94A05BAB7F3}">
      <dgm:prSet/>
      <dgm:spPr/>
      <dgm:t>
        <a:bodyPr/>
        <a:lstStyle/>
        <a:p>
          <a:endParaRPr lang="en-US"/>
        </a:p>
      </dgm:t>
    </dgm:pt>
    <dgm:pt modelId="{9655376C-0817-43F7-9783-9497320F2E80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600" b="1" dirty="0" smtClean="0"/>
            <a:t>Every term</a:t>
          </a:r>
          <a:r>
            <a:rPr lang="en-US" sz="1600" b="1" smtClean="0"/>
            <a:t>, </a:t>
          </a:r>
          <a:r>
            <a:rPr lang="en-US" sz="1600" b="1" smtClean="0"/>
            <a:t>credit load &gt;= 0.5</a:t>
          </a:r>
          <a:endParaRPr lang="en-US" sz="1600" b="1" dirty="0"/>
        </a:p>
      </dgm:t>
    </dgm:pt>
    <dgm:pt modelId="{D2332C0A-9A3D-4A7A-B7E0-A80BC65BF90E}" type="parTrans" cxnId="{BC837A13-4F10-41D2-8ADA-31200325C5EA}">
      <dgm:prSet/>
      <dgm:spPr/>
      <dgm:t>
        <a:bodyPr/>
        <a:lstStyle/>
        <a:p>
          <a:endParaRPr lang="en-US"/>
        </a:p>
      </dgm:t>
    </dgm:pt>
    <dgm:pt modelId="{E7F23BE2-DCA9-4EB3-A62D-FF5990E89840}" type="sibTrans" cxnId="{BC837A13-4F10-41D2-8ADA-31200325C5EA}">
      <dgm:prSet/>
      <dgm:spPr/>
      <dgm:t>
        <a:bodyPr/>
        <a:lstStyle/>
        <a:p>
          <a:endParaRPr lang="en-US"/>
        </a:p>
      </dgm:t>
    </dgm:pt>
    <dgm:pt modelId="{3D2A474E-5A45-4554-884D-584818E403C3}" type="pres">
      <dgm:prSet presAssocID="{B85D99CD-D829-4771-88D1-6D4B4647D82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763D42-745E-4C45-B97A-F28710F6BBB1}" type="pres">
      <dgm:prSet presAssocID="{DDF8D0BF-53B2-42F1-95A8-636108FDE9FE}" presName="compNode" presStyleCnt="0"/>
      <dgm:spPr/>
    </dgm:pt>
    <dgm:pt modelId="{ECB0CCCA-41BA-4DB5-8D46-1F38251A1EB1}" type="pres">
      <dgm:prSet presAssocID="{DDF8D0BF-53B2-42F1-95A8-636108FDE9FE}" presName="aNode" presStyleLbl="bgShp" presStyleIdx="0" presStyleCnt="5" custLinFactNeighborX="-285"/>
      <dgm:spPr/>
      <dgm:t>
        <a:bodyPr/>
        <a:lstStyle/>
        <a:p>
          <a:endParaRPr lang="en-US"/>
        </a:p>
      </dgm:t>
    </dgm:pt>
    <dgm:pt modelId="{654BACD2-3074-487E-956C-D37D3DE77A3A}" type="pres">
      <dgm:prSet presAssocID="{DDF8D0BF-53B2-42F1-95A8-636108FDE9FE}" presName="textNode" presStyleLbl="bgShp" presStyleIdx="0" presStyleCnt="5"/>
      <dgm:spPr/>
      <dgm:t>
        <a:bodyPr/>
        <a:lstStyle/>
        <a:p>
          <a:endParaRPr lang="en-US"/>
        </a:p>
      </dgm:t>
    </dgm:pt>
    <dgm:pt modelId="{4F104EAF-0891-496C-B8AE-D96A20765D33}" type="pres">
      <dgm:prSet presAssocID="{DDF8D0BF-53B2-42F1-95A8-636108FDE9FE}" presName="compChildNode" presStyleCnt="0"/>
      <dgm:spPr/>
    </dgm:pt>
    <dgm:pt modelId="{E8ABC5E7-473C-4CA6-98B1-BC78B741FDB0}" type="pres">
      <dgm:prSet presAssocID="{DDF8D0BF-53B2-42F1-95A8-636108FDE9FE}" presName="theInnerList" presStyleCnt="0"/>
      <dgm:spPr/>
    </dgm:pt>
    <dgm:pt modelId="{6BD7C2D2-ECF0-45D8-83CF-B9C0E1126FE7}" type="pres">
      <dgm:prSet presAssocID="{C3B475FD-AEB0-4F5A-AC40-D2AE06A0C0A0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2F37D-8973-44B4-BFE0-AA2BD58F72C7}" type="pres">
      <dgm:prSet presAssocID="{C3B475FD-AEB0-4F5A-AC40-D2AE06A0C0A0}" presName="aSpace2" presStyleCnt="0"/>
      <dgm:spPr/>
    </dgm:pt>
    <dgm:pt modelId="{5BB9040C-BC6A-4445-963C-B4490BC2A1EF}" type="pres">
      <dgm:prSet presAssocID="{712E1B54-3CEC-4582-A644-230675759E90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48BBF-0320-4EAB-8646-03C48934FC54}" type="pres">
      <dgm:prSet presAssocID="{DDF8D0BF-53B2-42F1-95A8-636108FDE9FE}" presName="aSpace" presStyleCnt="0"/>
      <dgm:spPr/>
    </dgm:pt>
    <dgm:pt modelId="{0D9D1C98-4B29-4C2B-973A-D73FEEC1DB55}" type="pres">
      <dgm:prSet presAssocID="{88486EEC-6AB2-48EC-BBD5-76E08E4CD372}" presName="compNode" presStyleCnt="0"/>
      <dgm:spPr/>
    </dgm:pt>
    <dgm:pt modelId="{17EFBAF4-C6B4-4C64-888A-E6D751EDF14D}" type="pres">
      <dgm:prSet presAssocID="{88486EEC-6AB2-48EC-BBD5-76E08E4CD372}" presName="aNode" presStyleLbl="bgShp" presStyleIdx="1" presStyleCnt="5"/>
      <dgm:spPr/>
      <dgm:t>
        <a:bodyPr/>
        <a:lstStyle/>
        <a:p>
          <a:endParaRPr lang="en-US"/>
        </a:p>
      </dgm:t>
    </dgm:pt>
    <dgm:pt modelId="{E66A2785-2798-4C86-81CA-6638440CE86F}" type="pres">
      <dgm:prSet presAssocID="{88486EEC-6AB2-48EC-BBD5-76E08E4CD372}" presName="textNode" presStyleLbl="bgShp" presStyleIdx="1" presStyleCnt="5"/>
      <dgm:spPr/>
      <dgm:t>
        <a:bodyPr/>
        <a:lstStyle/>
        <a:p>
          <a:endParaRPr lang="en-US"/>
        </a:p>
      </dgm:t>
    </dgm:pt>
    <dgm:pt modelId="{977243C4-232A-4040-9884-C522C975B2B1}" type="pres">
      <dgm:prSet presAssocID="{88486EEC-6AB2-48EC-BBD5-76E08E4CD372}" presName="compChildNode" presStyleCnt="0"/>
      <dgm:spPr/>
    </dgm:pt>
    <dgm:pt modelId="{397D95CD-B9C9-4C5E-8F2B-8A55F9A2B77E}" type="pres">
      <dgm:prSet presAssocID="{88486EEC-6AB2-48EC-BBD5-76E08E4CD372}" presName="theInnerList" presStyleCnt="0"/>
      <dgm:spPr/>
    </dgm:pt>
    <dgm:pt modelId="{FA168A80-C173-4CCF-9474-3BDCC4E95169}" type="pres">
      <dgm:prSet presAssocID="{EC2746D5-7010-4484-88D5-E04766AF234C}" presName="childNode" presStyleLbl="node1" presStyleIdx="2" presStyleCnt="9" custLinFactNeighborX="149" custLinFactNeighborY="-7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FE88D-1D24-4A18-82E5-245B607163FE}" type="pres">
      <dgm:prSet presAssocID="{EC2746D5-7010-4484-88D5-E04766AF234C}" presName="aSpace2" presStyleCnt="0"/>
      <dgm:spPr/>
    </dgm:pt>
    <dgm:pt modelId="{3036AB9B-FA80-4E54-BAA9-774BFE2E8832}" type="pres">
      <dgm:prSet presAssocID="{252B3A46-64CF-4F88-8257-FE6597DBB124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E9477-CF29-48B0-9F59-4E40E515222C}" type="pres">
      <dgm:prSet presAssocID="{88486EEC-6AB2-48EC-BBD5-76E08E4CD372}" presName="aSpace" presStyleCnt="0"/>
      <dgm:spPr/>
    </dgm:pt>
    <dgm:pt modelId="{77D8DB21-A5F0-453F-92AA-E2FB20A59F16}" type="pres">
      <dgm:prSet presAssocID="{934E39A1-B6D8-4729-92AA-B974790AE4D0}" presName="compNode" presStyleCnt="0"/>
      <dgm:spPr/>
    </dgm:pt>
    <dgm:pt modelId="{3E5A424F-C5FE-49EF-BC23-BBEB1BD8639A}" type="pres">
      <dgm:prSet presAssocID="{934E39A1-B6D8-4729-92AA-B974790AE4D0}" presName="aNode" presStyleLbl="bgShp" presStyleIdx="2" presStyleCnt="5" custScaleX="130660"/>
      <dgm:spPr/>
      <dgm:t>
        <a:bodyPr/>
        <a:lstStyle/>
        <a:p>
          <a:endParaRPr lang="en-US"/>
        </a:p>
      </dgm:t>
    </dgm:pt>
    <dgm:pt modelId="{46DA13C5-D764-4FA8-9577-83BDC06F84DF}" type="pres">
      <dgm:prSet presAssocID="{934E39A1-B6D8-4729-92AA-B974790AE4D0}" presName="textNode" presStyleLbl="bgShp" presStyleIdx="2" presStyleCnt="5"/>
      <dgm:spPr/>
      <dgm:t>
        <a:bodyPr/>
        <a:lstStyle/>
        <a:p>
          <a:endParaRPr lang="en-US"/>
        </a:p>
      </dgm:t>
    </dgm:pt>
    <dgm:pt modelId="{69D2AB44-358C-422B-9C1B-818C68445C52}" type="pres">
      <dgm:prSet presAssocID="{934E39A1-B6D8-4729-92AA-B974790AE4D0}" presName="compChildNode" presStyleCnt="0"/>
      <dgm:spPr/>
    </dgm:pt>
    <dgm:pt modelId="{3A1CA62A-BF4C-4008-8C6F-455A6D17273F}" type="pres">
      <dgm:prSet presAssocID="{934E39A1-B6D8-4729-92AA-B974790AE4D0}" presName="theInnerList" presStyleCnt="0"/>
      <dgm:spPr/>
    </dgm:pt>
    <dgm:pt modelId="{2024211F-0AEB-4069-9337-9667AAFA69BA}" type="pres">
      <dgm:prSet presAssocID="{0CAA6804-118A-4524-BC80-EDECCCDB70CB}" presName="childNode" presStyleLbl="node1" presStyleIdx="4" presStyleCnt="9" custScaleX="110535" custScaleY="250024" custLinFactY="-48053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33C24-FB3E-47DD-BD32-E774578366CD}" type="pres">
      <dgm:prSet presAssocID="{0CAA6804-118A-4524-BC80-EDECCCDB70CB}" presName="aSpace2" presStyleCnt="0"/>
      <dgm:spPr/>
    </dgm:pt>
    <dgm:pt modelId="{5C1CCAB1-9AF7-48B6-8A11-9CDA1A511773}" type="pres">
      <dgm:prSet presAssocID="{877A3274-FE14-429E-A8E5-A1EE9FBB613B}" presName="childNode" presStyleLbl="node1" presStyleIdx="5" presStyleCnt="9" custScaleX="139935" custScaleY="275289" custLinFactY="-22422" custLinFactNeighborX="87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F35CF-7BCB-4558-B721-7E4728A468D5}" type="pres">
      <dgm:prSet presAssocID="{877A3274-FE14-429E-A8E5-A1EE9FBB613B}" presName="aSpace2" presStyleCnt="0"/>
      <dgm:spPr/>
    </dgm:pt>
    <dgm:pt modelId="{9EF7357F-4390-4645-9BF5-B78756FC393F}" type="pres">
      <dgm:prSet presAssocID="{F5EB708C-E798-46C8-97E4-B89984D71B46}" presName="childNode" presStyleLbl="node1" presStyleIdx="6" presStyleCnt="9" custScaleY="152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F8FC3-8F21-4DBD-8AB5-EF50063BBDBF}" type="pres">
      <dgm:prSet presAssocID="{934E39A1-B6D8-4729-92AA-B974790AE4D0}" presName="aSpace" presStyleCnt="0"/>
      <dgm:spPr/>
    </dgm:pt>
    <dgm:pt modelId="{CEFF4033-79F7-4CD7-9E5F-3750101B6037}" type="pres">
      <dgm:prSet presAssocID="{E9AAC5EE-89FC-4790-93E8-1F2F9A02D8C3}" presName="compNode" presStyleCnt="0"/>
      <dgm:spPr/>
    </dgm:pt>
    <dgm:pt modelId="{8F7C1A7C-D3B4-4A81-9D5B-8421DF3804F1}" type="pres">
      <dgm:prSet presAssocID="{E9AAC5EE-89FC-4790-93E8-1F2F9A02D8C3}" presName="aNode" presStyleLbl="bgShp" presStyleIdx="3" presStyleCnt="5"/>
      <dgm:spPr/>
      <dgm:t>
        <a:bodyPr/>
        <a:lstStyle/>
        <a:p>
          <a:endParaRPr lang="en-US"/>
        </a:p>
      </dgm:t>
    </dgm:pt>
    <dgm:pt modelId="{BDA35FF9-F843-4AA3-8B42-51A4C98DAA85}" type="pres">
      <dgm:prSet presAssocID="{E9AAC5EE-89FC-4790-93E8-1F2F9A02D8C3}" presName="textNode" presStyleLbl="bgShp" presStyleIdx="3" presStyleCnt="5"/>
      <dgm:spPr/>
      <dgm:t>
        <a:bodyPr/>
        <a:lstStyle/>
        <a:p>
          <a:endParaRPr lang="en-US"/>
        </a:p>
      </dgm:t>
    </dgm:pt>
    <dgm:pt modelId="{CE16A673-C04A-4D9F-9179-9DEA716D3459}" type="pres">
      <dgm:prSet presAssocID="{E9AAC5EE-89FC-4790-93E8-1F2F9A02D8C3}" presName="compChildNode" presStyleCnt="0"/>
      <dgm:spPr/>
    </dgm:pt>
    <dgm:pt modelId="{32EB3E0D-0B50-4A26-B9E7-CC6ADAFD0A66}" type="pres">
      <dgm:prSet presAssocID="{E9AAC5EE-89FC-4790-93E8-1F2F9A02D8C3}" presName="theInnerList" presStyleCnt="0"/>
      <dgm:spPr/>
    </dgm:pt>
    <dgm:pt modelId="{9C98B728-DE99-4AA5-9AD7-406B54659C36}" type="pres">
      <dgm:prSet presAssocID="{08FF17BA-6030-418F-A955-990035D5B206}" presName="childNode" presStyleLbl="node1" presStyleIdx="7" presStyleCnt="9" custScaleX="84524" custScaleY="91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E044D-EC2A-41FA-93E3-FB18DED7AA99}" type="pres">
      <dgm:prSet presAssocID="{E9AAC5EE-89FC-4790-93E8-1F2F9A02D8C3}" presName="aSpace" presStyleCnt="0"/>
      <dgm:spPr/>
    </dgm:pt>
    <dgm:pt modelId="{4090689C-9574-41B2-A9DB-391D0A510279}" type="pres">
      <dgm:prSet presAssocID="{2A5648FC-1EF2-4FE1-95FE-3DBD2A4524BA}" presName="compNode" presStyleCnt="0"/>
      <dgm:spPr/>
    </dgm:pt>
    <dgm:pt modelId="{DF53A666-CAD3-48E9-A780-D7F95BCB73B1}" type="pres">
      <dgm:prSet presAssocID="{2A5648FC-1EF2-4FE1-95FE-3DBD2A4524BA}" presName="aNode" presStyleLbl="bgShp" presStyleIdx="4" presStyleCnt="5"/>
      <dgm:spPr/>
      <dgm:t>
        <a:bodyPr/>
        <a:lstStyle/>
        <a:p>
          <a:endParaRPr lang="en-US"/>
        </a:p>
      </dgm:t>
    </dgm:pt>
    <dgm:pt modelId="{765824D7-0CF8-40F8-89B0-152E06518B40}" type="pres">
      <dgm:prSet presAssocID="{2A5648FC-1EF2-4FE1-95FE-3DBD2A4524BA}" presName="textNode" presStyleLbl="bgShp" presStyleIdx="4" presStyleCnt="5"/>
      <dgm:spPr/>
      <dgm:t>
        <a:bodyPr/>
        <a:lstStyle/>
        <a:p>
          <a:endParaRPr lang="en-US"/>
        </a:p>
      </dgm:t>
    </dgm:pt>
    <dgm:pt modelId="{CFE73E6D-80ED-4A33-94A8-C034E747ECC2}" type="pres">
      <dgm:prSet presAssocID="{2A5648FC-1EF2-4FE1-95FE-3DBD2A4524BA}" presName="compChildNode" presStyleCnt="0"/>
      <dgm:spPr/>
    </dgm:pt>
    <dgm:pt modelId="{DDB0D3F9-CC45-4B67-9024-53AA8D95E572}" type="pres">
      <dgm:prSet presAssocID="{2A5648FC-1EF2-4FE1-95FE-3DBD2A4524BA}" presName="theInnerList" presStyleCnt="0"/>
      <dgm:spPr/>
    </dgm:pt>
    <dgm:pt modelId="{FAE65D50-9B79-48E9-9DC0-46A155FA5AE9}" type="pres">
      <dgm:prSet presAssocID="{9655376C-0817-43F7-9783-9497320F2E80}" presName="childNode" presStyleLbl="node1" presStyleIdx="8" presStyleCnt="9" custScaleX="83076" custScaleY="52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C6CBA-E1DA-4A96-BD65-563B83D43885}" srcId="{934E39A1-B6D8-4729-92AA-B974790AE4D0}" destId="{877A3274-FE14-429E-A8E5-A1EE9FBB613B}" srcOrd="1" destOrd="0" parTransId="{D6C699D9-8EF8-478C-925E-026D9518E3E6}" sibTransId="{F2F2848E-BC1A-43E9-822C-C9369920F040}"/>
    <dgm:cxn modelId="{BF431186-0A0D-4A25-AC10-33138E2C4B41}" type="presOf" srcId="{0CAA6804-118A-4524-BC80-EDECCCDB70CB}" destId="{2024211F-0AEB-4069-9337-9667AAFA69BA}" srcOrd="0" destOrd="0" presId="urn:microsoft.com/office/officeart/2005/8/layout/lProcess2"/>
    <dgm:cxn modelId="{BC837A13-4F10-41D2-8ADA-31200325C5EA}" srcId="{2A5648FC-1EF2-4FE1-95FE-3DBD2A4524BA}" destId="{9655376C-0817-43F7-9783-9497320F2E80}" srcOrd="0" destOrd="0" parTransId="{D2332C0A-9A3D-4A7A-B7E0-A80BC65BF90E}" sibTransId="{E7F23BE2-DCA9-4EB3-A62D-FF5990E89840}"/>
    <dgm:cxn modelId="{04360A83-776E-49E7-A5F2-77A55C753596}" type="presOf" srcId="{877A3274-FE14-429E-A8E5-A1EE9FBB613B}" destId="{5C1CCAB1-9AF7-48B6-8A11-9CDA1A511773}" srcOrd="0" destOrd="0" presId="urn:microsoft.com/office/officeart/2005/8/layout/lProcess2"/>
    <dgm:cxn modelId="{B0ED691E-C9C1-4C89-9E29-C4E702B3AF64}" type="presOf" srcId="{E9AAC5EE-89FC-4790-93E8-1F2F9A02D8C3}" destId="{8F7C1A7C-D3B4-4A81-9D5B-8421DF3804F1}" srcOrd="0" destOrd="0" presId="urn:microsoft.com/office/officeart/2005/8/layout/lProcess2"/>
    <dgm:cxn modelId="{505397A8-D231-4ABF-930A-B378386A0775}" type="presOf" srcId="{DDF8D0BF-53B2-42F1-95A8-636108FDE9FE}" destId="{654BACD2-3074-487E-956C-D37D3DE77A3A}" srcOrd="1" destOrd="0" presId="urn:microsoft.com/office/officeart/2005/8/layout/lProcess2"/>
    <dgm:cxn modelId="{05521D56-573D-4C54-A18B-B807D157F8D9}" srcId="{B85D99CD-D829-4771-88D1-6D4B4647D823}" destId="{934E39A1-B6D8-4729-92AA-B974790AE4D0}" srcOrd="2" destOrd="0" parTransId="{D1663EAE-C695-46EF-AD07-553439440AFD}" sibTransId="{E9557FDA-5309-4D67-812A-BE4D0B8B895B}"/>
    <dgm:cxn modelId="{CF3DC213-A453-4B41-BB7C-F686CDF9EF81}" type="presOf" srcId="{934E39A1-B6D8-4729-92AA-B974790AE4D0}" destId="{46DA13C5-D764-4FA8-9577-83BDC06F84DF}" srcOrd="1" destOrd="0" presId="urn:microsoft.com/office/officeart/2005/8/layout/lProcess2"/>
    <dgm:cxn modelId="{3155B616-BF45-4A37-A5DE-C94A05BAB7F3}" srcId="{B85D99CD-D829-4771-88D1-6D4B4647D823}" destId="{2A5648FC-1EF2-4FE1-95FE-3DBD2A4524BA}" srcOrd="4" destOrd="0" parTransId="{A1FC4431-10D8-4385-8DBE-DA84552B64B6}" sibTransId="{7B532B2A-3CDE-4A0D-9FDA-9103052A75E9}"/>
    <dgm:cxn modelId="{522F2F0A-105A-4395-B7DF-A28FBF3AA62D}" type="presOf" srcId="{9655376C-0817-43F7-9783-9497320F2E80}" destId="{FAE65D50-9B79-48E9-9DC0-46A155FA5AE9}" srcOrd="0" destOrd="0" presId="urn:microsoft.com/office/officeart/2005/8/layout/lProcess2"/>
    <dgm:cxn modelId="{47D0EC17-BF36-452A-A03D-D07313880571}" srcId="{88486EEC-6AB2-48EC-BBD5-76E08E4CD372}" destId="{252B3A46-64CF-4F88-8257-FE6597DBB124}" srcOrd="1" destOrd="0" parTransId="{321DEA81-409F-4782-BC37-0E1149B64ABC}" sibTransId="{5324F7CE-843A-4FBB-839A-4287ECD0CA28}"/>
    <dgm:cxn modelId="{14945970-E281-4884-BD94-31E995CB42C8}" type="presOf" srcId="{934E39A1-B6D8-4729-92AA-B974790AE4D0}" destId="{3E5A424F-C5FE-49EF-BC23-BBEB1BD8639A}" srcOrd="0" destOrd="0" presId="urn:microsoft.com/office/officeart/2005/8/layout/lProcess2"/>
    <dgm:cxn modelId="{20F5F3A6-4E06-4FD4-AB04-1F8D5CE2D853}" type="presOf" srcId="{C3B475FD-AEB0-4F5A-AC40-D2AE06A0C0A0}" destId="{6BD7C2D2-ECF0-45D8-83CF-B9C0E1126FE7}" srcOrd="0" destOrd="0" presId="urn:microsoft.com/office/officeart/2005/8/layout/lProcess2"/>
    <dgm:cxn modelId="{A04A78F6-7C84-4375-B61F-3642B6500851}" srcId="{934E39A1-B6D8-4729-92AA-B974790AE4D0}" destId="{0CAA6804-118A-4524-BC80-EDECCCDB70CB}" srcOrd="0" destOrd="0" parTransId="{0980FBBF-0C9F-47C5-B298-EAC0C3FCC92B}" sibTransId="{43974C1F-2A74-4933-8276-F9F9726F4F24}"/>
    <dgm:cxn modelId="{A00E9B55-510C-4453-9D4B-405C06BFA8B7}" type="presOf" srcId="{2A5648FC-1EF2-4FE1-95FE-3DBD2A4524BA}" destId="{DF53A666-CAD3-48E9-A780-D7F95BCB73B1}" srcOrd="0" destOrd="0" presId="urn:microsoft.com/office/officeart/2005/8/layout/lProcess2"/>
    <dgm:cxn modelId="{F75C959F-3C1B-43BC-B684-A38C49838173}" srcId="{E9AAC5EE-89FC-4790-93E8-1F2F9A02D8C3}" destId="{08FF17BA-6030-418F-A955-990035D5B206}" srcOrd="0" destOrd="0" parTransId="{DB0C3E3B-5E1E-47D6-8372-D772789ED658}" sibTransId="{28291AD6-0BC7-459C-98BF-77E9A5EF02F9}"/>
    <dgm:cxn modelId="{2C2E2819-D3B9-4E2B-BDB0-408C7677D0D7}" type="presOf" srcId="{08FF17BA-6030-418F-A955-990035D5B206}" destId="{9C98B728-DE99-4AA5-9AD7-406B54659C36}" srcOrd="0" destOrd="0" presId="urn:microsoft.com/office/officeart/2005/8/layout/lProcess2"/>
    <dgm:cxn modelId="{272362C8-76D9-41E5-A33B-E6EC8D715F4F}" type="presOf" srcId="{F5EB708C-E798-46C8-97E4-B89984D71B46}" destId="{9EF7357F-4390-4645-9BF5-B78756FC393F}" srcOrd="0" destOrd="0" presId="urn:microsoft.com/office/officeart/2005/8/layout/lProcess2"/>
    <dgm:cxn modelId="{33BCDFA3-2685-40D9-928E-2FBB6EE31872}" srcId="{88486EEC-6AB2-48EC-BBD5-76E08E4CD372}" destId="{EC2746D5-7010-4484-88D5-E04766AF234C}" srcOrd="0" destOrd="0" parTransId="{635F23C8-52FB-46AA-BCA3-BA06ED73D839}" sibTransId="{2F7A1C0B-1814-4C12-892B-F14A218BAFB7}"/>
    <dgm:cxn modelId="{EBB96012-A08E-441E-9D70-9033AC58FBF6}" type="presOf" srcId="{88486EEC-6AB2-48EC-BBD5-76E08E4CD372}" destId="{E66A2785-2798-4C86-81CA-6638440CE86F}" srcOrd="1" destOrd="0" presId="urn:microsoft.com/office/officeart/2005/8/layout/lProcess2"/>
    <dgm:cxn modelId="{27F3AB10-7E2C-4C9F-903E-0D7ACCB14A62}" type="presOf" srcId="{252B3A46-64CF-4F88-8257-FE6597DBB124}" destId="{3036AB9B-FA80-4E54-BAA9-774BFE2E8832}" srcOrd="0" destOrd="0" presId="urn:microsoft.com/office/officeart/2005/8/layout/lProcess2"/>
    <dgm:cxn modelId="{4C2476FC-57D5-4B76-999C-DFE8D98E2F53}" type="presOf" srcId="{DDF8D0BF-53B2-42F1-95A8-636108FDE9FE}" destId="{ECB0CCCA-41BA-4DB5-8D46-1F38251A1EB1}" srcOrd="0" destOrd="0" presId="urn:microsoft.com/office/officeart/2005/8/layout/lProcess2"/>
    <dgm:cxn modelId="{9AD4DCBB-0EBB-439D-8398-BB1E99F231D5}" type="presOf" srcId="{88486EEC-6AB2-48EC-BBD5-76E08E4CD372}" destId="{17EFBAF4-C6B4-4C64-888A-E6D751EDF14D}" srcOrd="0" destOrd="0" presId="urn:microsoft.com/office/officeart/2005/8/layout/lProcess2"/>
    <dgm:cxn modelId="{14B23CFC-7A51-4F13-9B13-4CB8DF4CB499}" type="presOf" srcId="{E9AAC5EE-89FC-4790-93E8-1F2F9A02D8C3}" destId="{BDA35FF9-F843-4AA3-8B42-51A4C98DAA85}" srcOrd="1" destOrd="0" presId="urn:microsoft.com/office/officeart/2005/8/layout/lProcess2"/>
    <dgm:cxn modelId="{8712BC40-C5F0-4404-9A49-948447A74888}" srcId="{B85D99CD-D829-4771-88D1-6D4B4647D823}" destId="{88486EEC-6AB2-48EC-BBD5-76E08E4CD372}" srcOrd="1" destOrd="0" parTransId="{C45A182A-5894-48BD-B83D-B655F0880048}" sibTransId="{05479622-A0B9-41AB-B9EE-AACD570A65C7}"/>
    <dgm:cxn modelId="{8CD8DC54-2EA4-4B20-B818-3D607D7B0F1D}" srcId="{DDF8D0BF-53B2-42F1-95A8-636108FDE9FE}" destId="{712E1B54-3CEC-4582-A644-230675759E90}" srcOrd="1" destOrd="0" parTransId="{B0C373ED-5A1D-437C-AC22-E47A1EFA9476}" sibTransId="{A600F424-886E-4117-98C7-8BEF614EFFE2}"/>
    <dgm:cxn modelId="{4F90DBF4-6C0C-4BF4-BA3D-3278FC675F58}" srcId="{B85D99CD-D829-4771-88D1-6D4B4647D823}" destId="{E9AAC5EE-89FC-4790-93E8-1F2F9A02D8C3}" srcOrd="3" destOrd="0" parTransId="{E2436DD8-2333-4D56-8A9F-2248C414D6E3}" sibTransId="{DBE3336A-5B4F-4664-9CB9-B88BCEF00F07}"/>
    <dgm:cxn modelId="{7788BF50-D534-4DF4-887C-2BE0C5C00BA7}" srcId="{934E39A1-B6D8-4729-92AA-B974790AE4D0}" destId="{F5EB708C-E798-46C8-97E4-B89984D71B46}" srcOrd="2" destOrd="0" parTransId="{C29B0883-21F8-4643-93E4-C1E4A85C7A06}" sibTransId="{AD399F2B-F6AF-4C5B-AFF9-299264C9A9D8}"/>
    <dgm:cxn modelId="{D340FA57-7446-44C0-92EE-7F08E44BAE70}" type="presOf" srcId="{EC2746D5-7010-4484-88D5-E04766AF234C}" destId="{FA168A80-C173-4CCF-9474-3BDCC4E95169}" srcOrd="0" destOrd="0" presId="urn:microsoft.com/office/officeart/2005/8/layout/lProcess2"/>
    <dgm:cxn modelId="{DA225C3C-D2B8-4191-A7C8-A3A4CF7D532B}" srcId="{DDF8D0BF-53B2-42F1-95A8-636108FDE9FE}" destId="{C3B475FD-AEB0-4F5A-AC40-D2AE06A0C0A0}" srcOrd="0" destOrd="0" parTransId="{E3E7ABAE-9777-43F9-891B-78BFA8E74334}" sibTransId="{5A69454F-57EE-408A-A1CE-FBAD708E3515}"/>
    <dgm:cxn modelId="{BE0353B7-AF1A-44EB-9F47-E67BD5C6532A}" type="presOf" srcId="{B85D99CD-D829-4771-88D1-6D4B4647D823}" destId="{3D2A474E-5A45-4554-884D-584818E403C3}" srcOrd="0" destOrd="0" presId="urn:microsoft.com/office/officeart/2005/8/layout/lProcess2"/>
    <dgm:cxn modelId="{A2B0EC79-2BCF-40A6-819E-A659D5F7928E}" type="presOf" srcId="{712E1B54-3CEC-4582-A644-230675759E90}" destId="{5BB9040C-BC6A-4445-963C-B4490BC2A1EF}" srcOrd="0" destOrd="0" presId="urn:microsoft.com/office/officeart/2005/8/layout/lProcess2"/>
    <dgm:cxn modelId="{FFCBA5B7-F9BF-438A-ABD3-13DFBC1A20FE}" srcId="{B85D99CD-D829-4771-88D1-6D4B4647D823}" destId="{DDF8D0BF-53B2-42F1-95A8-636108FDE9FE}" srcOrd="0" destOrd="0" parTransId="{EED5CDBE-F3CF-4F9A-89F6-FA7B020A58DF}" sibTransId="{AE610D70-C288-48D2-AD24-A3A2CF6CD541}"/>
    <dgm:cxn modelId="{DA8C5E2C-C6B5-40B3-8EA9-FC3A4E38A0A6}" type="presOf" srcId="{2A5648FC-1EF2-4FE1-95FE-3DBD2A4524BA}" destId="{765824D7-0CF8-40F8-89B0-152E06518B40}" srcOrd="1" destOrd="0" presId="urn:microsoft.com/office/officeart/2005/8/layout/lProcess2"/>
    <dgm:cxn modelId="{7D3C6DBA-B917-4F08-9052-C2ABF7B27D63}" type="presParOf" srcId="{3D2A474E-5A45-4554-884D-584818E403C3}" destId="{28763D42-745E-4C45-B97A-F28710F6BBB1}" srcOrd="0" destOrd="0" presId="urn:microsoft.com/office/officeart/2005/8/layout/lProcess2"/>
    <dgm:cxn modelId="{0EE6B26B-BAE6-4850-8170-C79F3B15F1D5}" type="presParOf" srcId="{28763D42-745E-4C45-B97A-F28710F6BBB1}" destId="{ECB0CCCA-41BA-4DB5-8D46-1F38251A1EB1}" srcOrd="0" destOrd="0" presId="urn:microsoft.com/office/officeart/2005/8/layout/lProcess2"/>
    <dgm:cxn modelId="{DD5C769F-392A-4875-9FC4-C0527F17DEC3}" type="presParOf" srcId="{28763D42-745E-4C45-B97A-F28710F6BBB1}" destId="{654BACD2-3074-487E-956C-D37D3DE77A3A}" srcOrd="1" destOrd="0" presId="urn:microsoft.com/office/officeart/2005/8/layout/lProcess2"/>
    <dgm:cxn modelId="{6E3E3DE2-CAB1-412F-AA89-83B66F5CA9B2}" type="presParOf" srcId="{28763D42-745E-4C45-B97A-F28710F6BBB1}" destId="{4F104EAF-0891-496C-B8AE-D96A20765D33}" srcOrd="2" destOrd="0" presId="urn:microsoft.com/office/officeart/2005/8/layout/lProcess2"/>
    <dgm:cxn modelId="{20FB08DF-4C9A-4C0D-BC54-E3392526C5BF}" type="presParOf" srcId="{4F104EAF-0891-496C-B8AE-D96A20765D33}" destId="{E8ABC5E7-473C-4CA6-98B1-BC78B741FDB0}" srcOrd="0" destOrd="0" presId="urn:microsoft.com/office/officeart/2005/8/layout/lProcess2"/>
    <dgm:cxn modelId="{7F954DA7-ADA3-4216-89F3-F3DB2B268015}" type="presParOf" srcId="{E8ABC5E7-473C-4CA6-98B1-BC78B741FDB0}" destId="{6BD7C2D2-ECF0-45D8-83CF-B9C0E1126FE7}" srcOrd="0" destOrd="0" presId="urn:microsoft.com/office/officeart/2005/8/layout/lProcess2"/>
    <dgm:cxn modelId="{655B9FBA-32D6-4DF2-9BE6-8D9F53FED25C}" type="presParOf" srcId="{E8ABC5E7-473C-4CA6-98B1-BC78B741FDB0}" destId="{9872F37D-8973-44B4-BFE0-AA2BD58F72C7}" srcOrd="1" destOrd="0" presId="urn:microsoft.com/office/officeart/2005/8/layout/lProcess2"/>
    <dgm:cxn modelId="{C643D784-AC04-4D10-94D2-73F1D3D255EF}" type="presParOf" srcId="{E8ABC5E7-473C-4CA6-98B1-BC78B741FDB0}" destId="{5BB9040C-BC6A-4445-963C-B4490BC2A1EF}" srcOrd="2" destOrd="0" presId="urn:microsoft.com/office/officeart/2005/8/layout/lProcess2"/>
    <dgm:cxn modelId="{EABF22E6-1560-4E21-9347-A9BE4929BA87}" type="presParOf" srcId="{3D2A474E-5A45-4554-884D-584818E403C3}" destId="{26848BBF-0320-4EAB-8646-03C48934FC54}" srcOrd="1" destOrd="0" presId="urn:microsoft.com/office/officeart/2005/8/layout/lProcess2"/>
    <dgm:cxn modelId="{6A002500-BE64-46C3-A319-815A606A568B}" type="presParOf" srcId="{3D2A474E-5A45-4554-884D-584818E403C3}" destId="{0D9D1C98-4B29-4C2B-973A-D73FEEC1DB55}" srcOrd="2" destOrd="0" presId="urn:microsoft.com/office/officeart/2005/8/layout/lProcess2"/>
    <dgm:cxn modelId="{18519848-E3F1-4678-84B2-5996D31F1392}" type="presParOf" srcId="{0D9D1C98-4B29-4C2B-973A-D73FEEC1DB55}" destId="{17EFBAF4-C6B4-4C64-888A-E6D751EDF14D}" srcOrd="0" destOrd="0" presId="urn:microsoft.com/office/officeart/2005/8/layout/lProcess2"/>
    <dgm:cxn modelId="{B3D0F9CE-6353-4178-B1D2-8A03BA7ECE57}" type="presParOf" srcId="{0D9D1C98-4B29-4C2B-973A-D73FEEC1DB55}" destId="{E66A2785-2798-4C86-81CA-6638440CE86F}" srcOrd="1" destOrd="0" presId="urn:microsoft.com/office/officeart/2005/8/layout/lProcess2"/>
    <dgm:cxn modelId="{D8E7C2F8-FA88-4CB8-B1B2-6AFE1B94F1A0}" type="presParOf" srcId="{0D9D1C98-4B29-4C2B-973A-D73FEEC1DB55}" destId="{977243C4-232A-4040-9884-C522C975B2B1}" srcOrd="2" destOrd="0" presId="urn:microsoft.com/office/officeart/2005/8/layout/lProcess2"/>
    <dgm:cxn modelId="{2A35F105-A12D-46AB-84D9-BA3FF166827D}" type="presParOf" srcId="{977243C4-232A-4040-9884-C522C975B2B1}" destId="{397D95CD-B9C9-4C5E-8F2B-8A55F9A2B77E}" srcOrd="0" destOrd="0" presId="urn:microsoft.com/office/officeart/2005/8/layout/lProcess2"/>
    <dgm:cxn modelId="{35BF72F1-422F-4930-A48F-FBC3BC32D914}" type="presParOf" srcId="{397D95CD-B9C9-4C5E-8F2B-8A55F9A2B77E}" destId="{FA168A80-C173-4CCF-9474-3BDCC4E95169}" srcOrd="0" destOrd="0" presId="urn:microsoft.com/office/officeart/2005/8/layout/lProcess2"/>
    <dgm:cxn modelId="{FAC02A1A-BFD2-4BC9-8D2B-18368569E1B3}" type="presParOf" srcId="{397D95CD-B9C9-4C5E-8F2B-8A55F9A2B77E}" destId="{77CFE88D-1D24-4A18-82E5-245B607163FE}" srcOrd="1" destOrd="0" presId="urn:microsoft.com/office/officeart/2005/8/layout/lProcess2"/>
    <dgm:cxn modelId="{66ED2A49-DBC3-4452-94EE-72B5B3B1BC77}" type="presParOf" srcId="{397D95CD-B9C9-4C5E-8F2B-8A55F9A2B77E}" destId="{3036AB9B-FA80-4E54-BAA9-774BFE2E8832}" srcOrd="2" destOrd="0" presId="urn:microsoft.com/office/officeart/2005/8/layout/lProcess2"/>
    <dgm:cxn modelId="{3626022D-7E0B-4AA6-BCF8-B1F446899581}" type="presParOf" srcId="{3D2A474E-5A45-4554-884D-584818E403C3}" destId="{93FE9477-CF29-48B0-9F59-4E40E515222C}" srcOrd="3" destOrd="0" presId="urn:microsoft.com/office/officeart/2005/8/layout/lProcess2"/>
    <dgm:cxn modelId="{A8C0017F-93F7-4E1C-A337-FCA8509D8488}" type="presParOf" srcId="{3D2A474E-5A45-4554-884D-584818E403C3}" destId="{77D8DB21-A5F0-453F-92AA-E2FB20A59F16}" srcOrd="4" destOrd="0" presId="urn:microsoft.com/office/officeart/2005/8/layout/lProcess2"/>
    <dgm:cxn modelId="{D74CF54F-2CD8-4194-BEE7-1769AEE51550}" type="presParOf" srcId="{77D8DB21-A5F0-453F-92AA-E2FB20A59F16}" destId="{3E5A424F-C5FE-49EF-BC23-BBEB1BD8639A}" srcOrd="0" destOrd="0" presId="urn:microsoft.com/office/officeart/2005/8/layout/lProcess2"/>
    <dgm:cxn modelId="{5D4A5ED1-8072-4666-BAFE-9F855E6BCF70}" type="presParOf" srcId="{77D8DB21-A5F0-453F-92AA-E2FB20A59F16}" destId="{46DA13C5-D764-4FA8-9577-83BDC06F84DF}" srcOrd="1" destOrd="0" presId="urn:microsoft.com/office/officeart/2005/8/layout/lProcess2"/>
    <dgm:cxn modelId="{B327EEF0-3B07-428D-AF0C-B37E1D12EB25}" type="presParOf" srcId="{77D8DB21-A5F0-453F-92AA-E2FB20A59F16}" destId="{69D2AB44-358C-422B-9C1B-818C68445C52}" srcOrd="2" destOrd="0" presId="urn:microsoft.com/office/officeart/2005/8/layout/lProcess2"/>
    <dgm:cxn modelId="{2E1DD892-F365-4A94-A9EB-69AC33BDD407}" type="presParOf" srcId="{69D2AB44-358C-422B-9C1B-818C68445C52}" destId="{3A1CA62A-BF4C-4008-8C6F-455A6D17273F}" srcOrd="0" destOrd="0" presId="urn:microsoft.com/office/officeart/2005/8/layout/lProcess2"/>
    <dgm:cxn modelId="{6ADB564A-B093-4A27-8903-69163DC59E95}" type="presParOf" srcId="{3A1CA62A-BF4C-4008-8C6F-455A6D17273F}" destId="{2024211F-0AEB-4069-9337-9667AAFA69BA}" srcOrd="0" destOrd="0" presId="urn:microsoft.com/office/officeart/2005/8/layout/lProcess2"/>
    <dgm:cxn modelId="{DA8AA846-21F2-479A-83A8-75756B66BC24}" type="presParOf" srcId="{3A1CA62A-BF4C-4008-8C6F-455A6D17273F}" destId="{6C233C24-FB3E-47DD-BD32-E774578366CD}" srcOrd="1" destOrd="0" presId="urn:microsoft.com/office/officeart/2005/8/layout/lProcess2"/>
    <dgm:cxn modelId="{799D3EBC-A7EB-4D4E-90D3-053F1A5AC622}" type="presParOf" srcId="{3A1CA62A-BF4C-4008-8C6F-455A6D17273F}" destId="{5C1CCAB1-9AF7-48B6-8A11-9CDA1A511773}" srcOrd="2" destOrd="0" presId="urn:microsoft.com/office/officeart/2005/8/layout/lProcess2"/>
    <dgm:cxn modelId="{FA7A7075-B445-4B3D-A170-84E99E859FC1}" type="presParOf" srcId="{3A1CA62A-BF4C-4008-8C6F-455A6D17273F}" destId="{ED0F35CF-7BCB-4558-B721-7E4728A468D5}" srcOrd="3" destOrd="0" presId="urn:microsoft.com/office/officeart/2005/8/layout/lProcess2"/>
    <dgm:cxn modelId="{14EDD08D-B5F3-439D-AFD2-1B33A997123D}" type="presParOf" srcId="{3A1CA62A-BF4C-4008-8C6F-455A6D17273F}" destId="{9EF7357F-4390-4645-9BF5-B78756FC393F}" srcOrd="4" destOrd="0" presId="urn:microsoft.com/office/officeart/2005/8/layout/lProcess2"/>
    <dgm:cxn modelId="{9DD46275-36A8-4532-8026-8F43D5673099}" type="presParOf" srcId="{3D2A474E-5A45-4554-884D-584818E403C3}" destId="{EE5F8FC3-8F21-4DBD-8AB5-EF50063BBDBF}" srcOrd="5" destOrd="0" presId="urn:microsoft.com/office/officeart/2005/8/layout/lProcess2"/>
    <dgm:cxn modelId="{F7201FB2-CE9E-4D45-BEDA-3E9AA77F55EA}" type="presParOf" srcId="{3D2A474E-5A45-4554-884D-584818E403C3}" destId="{CEFF4033-79F7-4CD7-9E5F-3750101B6037}" srcOrd="6" destOrd="0" presId="urn:microsoft.com/office/officeart/2005/8/layout/lProcess2"/>
    <dgm:cxn modelId="{516ABB43-9CE5-4267-9579-5E6652F79A88}" type="presParOf" srcId="{CEFF4033-79F7-4CD7-9E5F-3750101B6037}" destId="{8F7C1A7C-D3B4-4A81-9D5B-8421DF3804F1}" srcOrd="0" destOrd="0" presId="urn:microsoft.com/office/officeart/2005/8/layout/lProcess2"/>
    <dgm:cxn modelId="{E7C3FD32-0867-4400-99FA-7D0EDF790FB2}" type="presParOf" srcId="{CEFF4033-79F7-4CD7-9E5F-3750101B6037}" destId="{BDA35FF9-F843-4AA3-8B42-51A4C98DAA85}" srcOrd="1" destOrd="0" presId="urn:microsoft.com/office/officeart/2005/8/layout/lProcess2"/>
    <dgm:cxn modelId="{B42A5F90-7177-48DF-B19A-4031BEE28F5D}" type="presParOf" srcId="{CEFF4033-79F7-4CD7-9E5F-3750101B6037}" destId="{CE16A673-C04A-4D9F-9179-9DEA716D3459}" srcOrd="2" destOrd="0" presId="urn:microsoft.com/office/officeart/2005/8/layout/lProcess2"/>
    <dgm:cxn modelId="{C9AD3C49-F1E5-476E-8783-441D67AFE176}" type="presParOf" srcId="{CE16A673-C04A-4D9F-9179-9DEA716D3459}" destId="{32EB3E0D-0B50-4A26-B9E7-CC6ADAFD0A66}" srcOrd="0" destOrd="0" presId="urn:microsoft.com/office/officeart/2005/8/layout/lProcess2"/>
    <dgm:cxn modelId="{6AC40864-446E-4277-A8F7-796BC8BC44D6}" type="presParOf" srcId="{32EB3E0D-0B50-4A26-B9E7-CC6ADAFD0A66}" destId="{9C98B728-DE99-4AA5-9AD7-406B54659C36}" srcOrd="0" destOrd="0" presId="urn:microsoft.com/office/officeart/2005/8/layout/lProcess2"/>
    <dgm:cxn modelId="{95F9238D-3992-4CBF-9647-FA94360CF67F}" type="presParOf" srcId="{3D2A474E-5A45-4554-884D-584818E403C3}" destId="{D00E044D-EC2A-41FA-93E3-FB18DED7AA99}" srcOrd="7" destOrd="0" presId="urn:microsoft.com/office/officeart/2005/8/layout/lProcess2"/>
    <dgm:cxn modelId="{34786516-D8A3-472B-8348-707732042D7A}" type="presParOf" srcId="{3D2A474E-5A45-4554-884D-584818E403C3}" destId="{4090689C-9574-41B2-A9DB-391D0A510279}" srcOrd="8" destOrd="0" presId="urn:microsoft.com/office/officeart/2005/8/layout/lProcess2"/>
    <dgm:cxn modelId="{D322DD5D-1F77-409F-A758-C4BD6731DE7A}" type="presParOf" srcId="{4090689C-9574-41B2-A9DB-391D0A510279}" destId="{DF53A666-CAD3-48E9-A780-D7F95BCB73B1}" srcOrd="0" destOrd="0" presId="urn:microsoft.com/office/officeart/2005/8/layout/lProcess2"/>
    <dgm:cxn modelId="{F2CB7974-11BC-4A44-918C-C0C90EB81C34}" type="presParOf" srcId="{4090689C-9574-41B2-A9DB-391D0A510279}" destId="{765824D7-0CF8-40F8-89B0-152E06518B40}" srcOrd="1" destOrd="0" presId="urn:microsoft.com/office/officeart/2005/8/layout/lProcess2"/>
    <dgm:cxn modelId="{BE7D5804-4411-4D26-81C5-DABFF3DD7502}" type="presParOf" srcId="{4090689C-9574-41B2-A9DB-391D0A510279}" destId="{CFE73E6D-80ED-4A33-94A8-C034E747ECC2}" srcOrd="2" destOrd="0" presId="urn:microsoft.com/office/officeart/2005/8/layout/lProcess2"/>
    <dgm:cxn modelId="{EF440EAA-81B2-4351-83C8-7C993AD4AECE}" type="presParOf" srcId="{CFE73E6D-80ED-4A33-94A8-C034E747ECC2}" destId="{DDB0D3F9-CC45-4B67-9024-53AA8D95E572}" srcOrd="0" destOrd="0" presId="urn:microsoft.com/office/officeart/2005/8/layout/lProcess2"/>
    <dgm:cxn modelId="{1EB18959-803A-450B-A4F3-EC12514C8338}" type="presParOf" srcId="{DDB0D3F9-CC45-4B67-9024-53AA8D95E572}" destId="{FAE65D50-9B79-48E9-9DC0-46A155FA5AE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B7C99E-43F7-4854-BBA8-C5AAFA19B8E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500031-C014-4EBD-8FAA-65A4BB0F467F}">
      <dgm:prSet phldrT="[Text]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b="1" dirty="0" smtClean="0"/>
            <a:t>Orientation</a:t>
          </a:r>
          <a:endParaRPr lang="en-US" b="1" dirty="0"/>
        </a:p>
      </dgm:t>
    </dgm:pt>
    <dgm:pt modelId="{5968851D-E203-40E1-BAAB-5974724B7BE6}" type="parTrans" cxnId="{945E4F09-C395-41D5-8A2D-E3A3CED28C2A}">
      <dgm:prSet/>
      <dgm:spPr/>
      <dgm:t>
        <a:bodyPr/>
        <a:lstStyle/>
        <a:p>
          <a:endParaRPr lang="en-US"/>
        </a:p>
      </dgm:t>
    </dgm:pt>
    <dgm:pt modelId="{99BD4412-CCA0-4D67-AA82-BA9FC4537E01}" type="sibTrans" cxnId="{945E4F09-C395-41D5-8A2D-E3A3CED28C2A}">
      <dgm:prSet/>
      <dgm:spPr/>
      <dgm:t>
        <a:bodyPr/>
        <a:lstStyle/>
        <a:p>
          <a:endParaRPr lang="en-US"/>
        </a:p>
      </dgm:t>
    </dgm:pt>
    <dgm:pt modelId="{D43134FB-256F-4255-88C1-0755A760861D}">
      <dgm:prSet phldrT="[Text]" custT="1"/>
      <dgm:spPr/>
      <dgm:t>
        <a:bodyPr/>
        <a:lstStyle/>
        <a:p>
          <a:r>
            <a:rPr lang="en-US" sz="1800" dirty="0" smtClean="0"/>
            <a:t>Special program (e.g., Pass the Torch)</a:t>
          </a:r>
          <a:endParaRPr lang="en-US" sz="1800" dirty="0"/>
        </a:p>
      </dgm:t>
    </dgm:pt>
    <dgm:pt modelId="{1BDB1FD2-F1AD-4F43-9EB7-5C52D15C6169}" type="parTrans" cxnId="{8B962EEF-6DB2-4AAE-8EEF-F0029DB2E8C3}">
      <dgm:prSet/>
      <dgm:spPr/>
      <dgm:t>
        <a:bodyPr/>
        <a:lstStyle/>
        <a:p>
          <a:endParaRPr lang="en-US"/>
        </a:p>
      </dgm:t>
    </dgm:pt>
    <dgm:pt modelId="{30C49480-3118-4228-9E94-144FC1DD7640}" type="sibTrans" cxnId="{8B962EEF-6DB2-4AAE-8EEF-F0029DB2E8C3}">
      <dgm:prSet/>
      <dgm:spPr/>
      <dgm:t>
        <a:bodyPr/>
        <a:lstStyle/>
        <a:p>
          <a:endParaRPr lang="en-US"/>
        </a:p>
      </dgm:t>
    </dgm:pt>
    <dgm:pt modelId="{3C550DE9-A99D-49E2-AB95-D84913FD72E8}">
      <dgm:prSet phldrT="[Text]" custT="1"/>
      <dgm:spPr/>
      <dgm:t>
        <a:bodyPr/>
        <a:lstStyle/>
        <a:p>
          <a:r>
            <a:rPr lang="en-US" sz="1800" dirty="0" smtClean="0"/>
            <a:t>Follow-up to initial orientation</a:t>
          </a:r>
          <a:endParaRPr lang="en-US" sz="1800" dirty="0"/>
        </a:p>
      </dgm:t>
    </dgm:pt>
    <dgm:pt modelId="{4CCE204D-834B-48F7-A6BC-34D357514105}" type="parTrans" cxnId="{6FAE2EB2-81D5-4FC7-B509-735F18CEB96A}">
      <dgm:prSet/>
      <dgm:spPr/>
      <dgm:t>
        <a:bodyPr/>
        <a:lstStyle/>
        <a:p>
          <a:endParaRPr lang="en-US"/>
        </a:p>
      </dgm:t>
    </dgm:pt>
    <dgm:pt modelId="{CE8E8AF9-18B6-4CBB-BE21-4E02FA0A1110}" type="sibTrans" cxnId="{6FAE2EB2-81D5-4FC7-B509-735F18CEB96A}">
      <dgm:prSet/>
      <dgm:spPr/>
      <dgm:t>
        <a:bodyPr/>
        <a:lstStyle/>
        <a:p>
          <a:endParaRPr lang="en-US"/>
        </a:p>
      </dgm:t>
    </dgm:pt>
    <dgm:pt modelId="{0176187D-4F37-43B8-B249-7E013ADF025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/>
            <a:t>Placement</a:t>
          </a:r>
          <a:endParaRPr lang="en-US" b="1" dirty="0"/>
        </a:p>
      </dgm:t>
    </dgm:pt>
    <dgm:pt modelId="{A5FEBD3F-6A85-4CF3-96E8-6653C6742733}" type="parTrans" cxnId="{0C51849D-AE41-41E8-9093-921F296E0536}">
      <dgm:prSet/>
      <dgm:spPr/>
      <dgm:t>
        <a:bodyPr/>
        <a:lstStyle/>
        <a:p>
          <a:endParaRPr lang="en-US"/>
        </a:p>
      </dgm:t>
    </dgm:pt>
    <dgm:pt modelId="{49B30FFF-1811-440C-8790-648D0F3789B1}" type="sibTrans" cxnId="{0C51849D-AE41-41E8-9093-921F296E0536}">
      <dgm:prSet/>
      <dgm:spPr/>
      <dgm:t>
        <a:bodyPr/>
        <a:lstStyle/>
        <a:p>
          <a:endParaRPr lang="en-US"/>
        </a:p>
      </dgm:t>
    </dgm:pt>
    <dgm:pt modelId="{A7CDF872-90F5-4D72-BC81-DECB8BA1810F}">
      <dgm:prSet phldrT="[Text]" custT="1"/>
      <dgm:spPr/>
      <dgm:t>
        <a:bodyPr/>
        <a:lstStyle/>
        <a:p>
          <a:r>
            <a:rPr lang="en-US" sz="1800" dirty="0" smtClean="0"/>
            <a:t>Retest-ENG, MATH, ESL</a:t>
          </a:r>
          <a:endParaRPr lang="en-US" sz="1800" dirty="0"/>
        </a:p>
      </dgm:t>
    </dgm:pt>
    <dgm:pt modelId="{45F141F9-7999-413A-9BA1-785B7CE6C43C}" type="parTrans" cxnId="{B867D26A-EC45-41D3-A578-ADC832110E10}">
      <dgm:prSet/>
      <dgm:spPr/>
      <dgm:t>
        <a:bodyPr/>
        <a:lstStyle/>
        <a:p>
          <a:endParaRPr lang="en-US"/>
        </a:p>
      </dgm:t>
    </dgm:pt>
    <dgm:pt modelId="{B08F5AC2-FD99-49F1-A4BD-7EA62AF3759B}" type="sibTrans" cxnId="{B867D26A-EC45-41D3-A578-ADC832110E10}">
      <dgm:prSet/>
      <dgm:spPr/>
      <dgm:t>
        <a:bodyPr/>
        <a:lstStyle/>
        <a:p>
          <a:endParaRPr lang="en-US"/>
        </a:p>
      </dgm:t>
    </dgm:pt>
    <dgm:pt modelId="{60A76481-BCC1-4756-8AA9-5B2ABE0B1F58}">
      <dgm:prSet phldrT="[Text]" custT="1"/>
      <dgm:spPr/>
      <dgm:t>
        <a:bodyPr/>
        <a:lstStyle/>
        <a:p>
          <a:r>
            <a:rPr lang="en-US" sz="1800" dirty="0" smtClean="0"/>
            <a:t>Other subjects, career, interest, or subsequent placement assessment services</a:t>
          </a:r>
          <a:endParaRPr lang="en-US" sz="1800" dirty="0"/>
        </a:p>
      </dgm:t>
    </dgm:pt>
    <dgm:pt modelId="{1683D478-BA66-47BE-973E-600598039A9F}" type="parTrans" cxnId="{B0ABE4B7-CA0A-43DC-A78C-7FF8961F564A}">
      <dgm:prSet/>
      <dgm:spPr/>
      <dgm:t>
        <a:bodyPr/>
        <a:lstStyle/>
        <a:p>
          <a:endParaRPr lang="en-US"/>
        </a:p>
      </dgm:t>
    </dgm:pt>
    <dgm:pt modelId="{6A2B39F7-4D46-4756-9A89-39F2EABFD52C}" type="sibTrans" cxnId="{B0ABE4B7-CA0A-43DC-A78C-7FF8961F564A}">
      <dgm:prSet/>
      <dgm:spPr/>
      <dgm:t>
        <a:bodyPr/>
        <a:lstStyle/>
        <a:p>
          <a:endParaRPr lang="en-US"/>
        </a:p>
      </dgm:t>
    </dgm:pt>
    <dgm:pt modelId="{2C223DF0-3279-450C-9639-32FC88EDA5B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/>
            <a:t>Ed plan development </a:t>
          </a:r>
          <a:endParaRPr lang="en-US" b="1" dirty="0"/>
        </a:p>
      </dgm:t>
    </dgm:pt>
    <dgm:pt modelId="{3CB56420-AEFF-452D-9347-C7BD9A2A1B05}" type="parTrans" cxnId="{97121C00-24CC-4B97-A40C-CA1C8B431A65}">
      <dgm:prSet/>
      <dgm:spPr/>
      <dgm:t>
        <a:bodyPr/>
        <a:lstStyle/>
        <a:p>
          <a:endParaRPr lang="en-US"/>
        </a:p>
      </dgm:t>
    </dgm:pt>
    <dgm:pt modelId="{2C2BC977-0312-4745-A07E-67C1010EE85E}" type="sibTrans" cxnId="{97121C00-24CC-4B97-A40C-CA1C8B431A65}">
      <dgm:prSet/>
      <dgm:spPr/>
      <dgm:t>
        <a:bodyPr/>
        <a:lstStyle/>
        <a:p>
          <a:endParaRPr lang="en-US"/>
        </a:p>
      </dgm:t>
    </dgm:pt>
    <dgm:pt modelId="{157D1CD1-7DAC-4EFA-9C10-14D7F3F86429}">
      <dgm:prSet phldrT="[Text]" custT="1"/>
      <dgm:spPr/>
      <dgm:t>
        <a:bodyPr/>
        <a:lstStyle/>
        <a:p>
          <a:r>
            <a:rPr lang="en-US" sz="1800" dirty="0" smtClean="0"/>
            <a:t>Modifications</a:t>
          </a:r>
          <a:endParaRPr lang="en-US" sz="1800" dirty="0"/>
        </a:p>
      </dgm:t>
    </dgm:pt>
    <dgm:pt modelId="{3765C2B1-F3AD-4445-8A4B-252CB8FA5878}" type="parTrans" cxnId="{C433A85A-6357-427F-B835-F8FEBA203494}">
      <dgm:prSet/>
      <dgm:spPr/>
      <dgm:t>
        <a:bodyPr/>
        <a:lstStyle/>
        <a:p>
          <a:endParaRPr lang="en-US"/>
        </a:p>
      </dgm:t>
    </dgm:pt>
    <dgm:pt modelId="{35F666AE-8B40-4455-922D-FDABB3EAAF04}" type="sibTrans" cxnId="{C433A85A-6357-427F-B835-F8FEBA203494}">
      <dgm:prSet/>
      <dgm:spPr/>
      <dgm:t>
        <a:bodyPr/>
        <a:lstStyle/>
        <a:p>
          <a:endParaRPr lang="en-US"/>
        </a:p>
      </dgm:t>
    </dgm:pt>
    <dgm:pt modelId="{5CE0E67D-3310-4802-9604-57B6E8A7D9C6}">
      <dgm:prSet phldrT="[Text]" custT="1"/>
      <dgm:spPr/>
      <dgm:t>
        <a:bodyPr/>
        <a:lstStyle/>
        <a:p>
          <a:r>
            <a:rPr lang="en-US" sz="1800" dirty="0" smtClean="0"/>
            <a:t>Developments after initial abbreviated/comprehensive</a:t>
          </a:r>
          <a:endParaRPr lang="en-US" sz="1800" dirty="0"/>
        </a:p>
      </dgm:t>
    </dgm:pt>
    <dgm:pt modelId="{152018EF-D218-453D-AF7B-5FBB0606FB93}" type="parTrans" cxnId="{6A1CD5EE-A326-4EDE-AA5B-29B2AEF4005B}">
      <dgm:prSet/>
      <dgm:spPr/>
      <dgm:t>
        <a:bodyPr/>
        <a:lstStyle/>
        <a:p>
          <a:endParaRPr lang="en-US"/>
        </a:p>
      </dgm:t>
    </dgm:pt>
    <dgm:pt modelId="{633DC259-E9E1-429A-8A9D-746766751F1B}" type="sibTrans" cxnId="{6A1CD5EE-A326-4EDE-AA5B-29B2AEF4005B}">
      <dgm:prSet/>
      <dgm:spPr/>
      <dgm:t>
        <a:bodyPr/>
        <a:lstStyle/>
        <a:p>
          <a:endParaRPr lang="en-US"/>
        </a:p>
      </dgm:t>
    </dgm:pt>
    <dgm:pt modelId="{07DA49D3-AEB1-4681-89D3-51455F64417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 smtClean="0"/>
            <a:t>Other</a:t>
          </a:r>
          <a:endParaRPr lang="en-US" b="1" dirty="0"/>
        </a:p>
      </dgm:t>
    </dgm:pt>
    <dgm:pt modelId="{5111BA0D-0D19-4191-ACFA-C123A472E0FF}" type="parTrans" cxnId="{7F2C5B1E-1756-4BEB-8530-A21062E80E13}">
      <dgm:prSet/>
      <dgm:spPr/>
      <dgm:t>
        <a:bodyPr/>
        <a:lstStyle/>
        <a:p>
          <a:endParaRPr lang="en-US"/>
        </a:p>
      </dgm:t>
    </dgm:pt>
    <dgm:pt modelId="{4DB5D80C-406F-4F50-9C79-00A75C7AF725}" type="sibTrans" cxnId="{7F2C5B1E-1756-4BEB-8530-A21062E80E13}">
      <dgm:prSet/>
      <dgm:spPr/>
      <dgm:t>
        <a:bodyPr/>
        <a:lstStyle/>
        <a:p>
          <a:endParaRPr lang="en-US"/>
        </a:p>
      </dgm:t>
    </dgm:pt>
    <dgm:pt modelId="{7DDAC8F5-C0AB-4325-90E4-82570A85422C}">
      <dgm:prSet phldrT="[Text]" custT="1"/>
      <dgm:spPr/>
      <dgm:t>
        <a:bodyPr/>
        <a:lstStyle/>
        <a:p>
          <a:r>
            <a:rPr lang="en-US" sz="1800" dirty="0" smtClean="0"/>
            <a:t>Counseling/advising after first one in academic year</a:t>
          </a:r>
          <a:endParaRPr lang="en-US" sz="1800" dirty="0"/>
        </a:p>
      </dgm:t>
    </dgm:pt>
    <dgm:pt modelId="{905B0A15-1BEF-4366-9333-9700C4F110EA}" type="parTrans" cxnId="{305DE75D-AF09-4DFC-B775-F9A884B4BBBF}">
      <dgm:prSet/>
      <dgm:spPr/>
      <dgm:t>
        <a:bodyPr/>
        <a:lstStyle/>
        <a:p>
          <a:endParaRPr lang="en-US"/>
        </a:p>
      </dgm:t>
    </dgm:pt>
    <dgm:pt modelId="{F3F37D48-E36E-4448-8D29-A408BCF5CB2A}" type="sibTrans" cxnId="{305DE75D-AF09-4DFC-B775-F9A884B4BBBF}">
      <dgm:prSet/>
      <dgm:spPr/>
      <dgm:t>
        <a:bodyPr/>
        <a:lstStyle/>
        <a:p>
          <a:endParaRPr lang="en-US"/>
        </a:p>
      </dgm:t>
    </dgm:pt>
    <dgm:pt modelId="{8D5386BE-6F5C-4F0D-8BFE-2967132A4939}" type="pres">
      <dgm:prSet presAssocID="{7DB7C99E-43F7-4854-BBA8-C5AAFA19B8E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0A6FABA-5B1A-482C-85FF-D264770CABE4}" type="pres">
      <dgm:prSet presAssocID="{8D500031-C014-4EBD-8FAA-65A4BB0F467F}" presName="linNode" presStyleCnt="0"/>
      <dgm:spPr/>
    </dgm:pt>
    <dgm:pt modelId="{7A8A38EC-945B-4814-BFD4-859784DAC2C7}" type="pres">
      <dgm:prSet presAssocID="{8D500031-C014-4EBD-8FAA-65A4BB0F467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BF0EE-37BC-46BC-ABA4-E3382C6E5219}" type="pres">
      <dgm:prSet presAssocID="{8D500031-C014-4EBD-8FAA-65A4BB0F467F}" presName="childShp" presStyleLbl="bgAccFollowNode1" presStyleIdx="0" presStyleCnt="4" custScaleY="132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F8A6A-FD92-40EA-81B6-60EABA77F868}" type="pres">
      <dgm:prSet presAssocID="{99BD4412-CCA0-4D67-AA82-BA9FC4537E01}" presName="spacing" presStyleCnt="0"/>
      <dgm:spPr/>
    </dgm:pt>
    <dgm:pt modelId="{99E5F061-76F3-4CF8-804A-E8A70E58A847}" type="pres">
      <dgm:prSet presAssocID="{0176187D-4F37-43B8-B249-7E013ADF0256}" presName="linNode" presStyleCnt="0"/>
      <dgm:spPr/>
    </dgm:pt>
    <dgm:pt modelId="{26D848C6-194C-4152-BA34-DDEE24074E85}" type="pres">
      <dgm:prSet presAssocID="{0176187D-4F37-43B8-B249-7E013ADF0256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24CDA-F16F-40CC-A6E3-A270982ECCB4}" type="pres">
      <dgm:prSet presAssocID="{0176187D-4F37-43B8-B249-7E013ADF0256}" presName="childShp" presStyleLbl="bgAccFollowNode1" presStyleIdx="1" presStyleCnt="4" custScaleX="101217" custScaleY="190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8DB16-9729-4EEE-9F6C-0813DADC9359}" type="pres">
      <dgm:prSet presAssocID="{49B30FFF-1811-440C-8790-648D0F3789B1}" presName="spacing" presStyleCnt="0"/>
      <dgm:spPr/>
    </dgm:pt>
    <dgm:pt modelId="{928C3B53-4FA7-4C7E-9E12-A0000FC8E866}" type="pres">
      <dgm:prSet presAssocID="{2C223DF0-3279-450C-9639-32FC88EDA5B2}" presName="linNode" presStyleCnt="0"/>
      <dgm:spPr/>
    </dgm:pt>
    <dgm:pt modelId="{274F5A49-985E-4E15-9AF8-B428B21F8D60}" type="pres">
      <dgm:prSet presAssocID="{2C223DF0-3279-450C-9639-32FC88EDA5B2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BA573-F91A-4D3E-825C-D71EB569292B}" type="pres">
      <dgm:prSet presAssocID="{2C223DF0-3279-450C-9639-32FC88EDA5B2}" presName="childShp" presStyleLbl="bgAccFollowNode1" presStyleIdx="2" presStyleCnt="4" custScaleY="123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38DC5-67D3-449C-A441-972B711E7BAC}" type="pres">
      <dgm:prSet presAssocID="{2C2BC977-0312-4745-A07E-67C1010EE85E}" presName="spacing" presStyleCnt="0"/>
      <dgm:spPr/>
    </dgm:pt>
    <dgm:pt modelId="{1FB7D04C-2141-4A0B-AB3D-F99F05B95283}" type="pres">
      <dgm:prSet presAssocID="{07DA49D3-AEB1-4681-89D3-51455F64417F}" presName="linNode" presStyleCnt="0"/>
      <dgm:spPr/>
    </dgm:pt>
    <dgm:pt modelId="{055728DA-60BA-449D-8A88-37880899657B}" type="pres">
      <dgm:prSet presAssocID="{07DA49D3-AEB1-4681-89D3-51455F64417F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DF50F-4858-4665-B781-4D043462F86E}" type="pres">
      <dgm:prSet presAssocID="{07DA49D3-AEB1-4681-89D3-51455F64417F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67D26A-EC45-41D3-A578-ADC832110E10}" srcId="{0176187D-4F37-43B8-B249-7E013ADF0256}" destId="{A7CDF872-90F5-4D72-BC81-DECB8BA1810F}" srcOrd="0" destOrd="0" parTransId="{45F141F9-7999-413A-9BA1-785B7CE6C43C}" sibTransId="{B08F5AC2-FD99-49F1-A4BD-7EA62AF3759B}"/>
    <dgm:cxn modelId="{317CCD8B-581E-4894-80FB-D710CCEF5C20}" type="presOf" srcId="{3C550DE9-A99D-49E2-AB95-D84913FD72E8}" destId="{DF6BF0EE-37BC-46BC-ABA4-E3382C6E5219}" srcOrd="0" destOrd="1" presId="urn:microsoft.com/office/officeart/2005/8/layout/vList6"/>
    <dgm:cxn modelId="{5DD8A4AA-E162-4BFF-BB53-CF0CCF40B786}" type="presOf" srcId="{157D1CD1-7DAC-4EFA-9C10-14D7F3F86429}" destId="{9E4BA573-F91A-4D3E-825C-D71EB569292B}" srcOrd="0" destOrd="0" presId="urn:microsoft.com/office/officeart/2005/8/layout/vList6"/>
    <dgm:cxn modelId="{4868B0D8-8651-4557-BFD5-8FAEB010B054}" type="presOf" srcId="{7DB7C99E-43F7-4854-BBA8-C5AAFA19B8EB}" destId="{8D5386BE-6F5C-4F0D-8BFE-2967132A4939}" srcOrd="0" destOrd="0" presId="urn:microsoft.com/office/officeart/2005/8/layout/vList6"/>
    <dgm:cxn modelId="{9D01F4F1-4C76-4C30-AF1B-8BA741FA28F7}" type="presOf" srcId="{A7CDF872-90F5-4D72-BC81-DECB8BA1810F}" destId="{D6324CDA-F16F-40CC-A6E3-A270982ECCB4}" srcOrd="0" destOrd="0" presId="urn:microsoft.com/office/officeart/2005/8/layout/vList6"/>
    <dgm:cxn modelId="{305DE75D-AF09-4DFC-B775-F9A884B4BBBF}" srcId="{07DA49D3-AEB1-4681-89D3-51455F64417F}" destId="{7DDAC8F5-C0AB-4325-90E4-82570A85422C}" srcOrd="0" destOrd="0" parTransId="{905B0A15-1BEF-4366-9333-9700C4F110EA}" sibTransId="{F3F37D48-E36E-4448-8D29-A408BCF5CB2A}"/>
    <dgm:cxn modelId="{E2FAE9A3-7F39-45DD-AC88-B2C1D49317DB}" type="presOf" srcId="{07DA49D3-AEB1-4681-89D3-51455F64417F}" destId="{055728DA-60BA-449D-8A88-37880899657B}" srcOrd="0" destOrd="0" presId="urn:microsoft.com/office/officeart/2005/8/layout/vList6"/>
    <dgm:cxn modelId="{97121C00-24CC-4B97-A40C-CA1C8B431A65}" srcId="{7DB7C99E-43F7-4854-BBA8-C5AAFA19B8EB}" destId="{2C223DF0-3279-450C-9639-32FC88EDA5B2}" srcOrd="2" destOrd="0" parTransId="{3CB56420-AEFF-452D-9347-C7BD9A2A1B05}" sibTransId="{2C2BC977-0312-4745-A07E-67C1010EE85E}"/>
    <dgm:cxn modelId="{51290A89-C191-4B85-933C-9D0FC157722D}" type="presOf" srcId="{D43134FB-256F-4255-88C1-0755A760861D}" destId="{DF6BF0EE-37BC-46BC-ABA4-E3382C6E5219}" srcOrd="0" destOrd="0" presId="urn:microsoft.com/office/officeart/2005/8/layout/vList6"/>
    <dgm:cxn modelId="{8B962EEF-6DB2-4AAE-8EEF-F0029DB2E8C3}" srcId="{8D500031-C014-4EBD-8FAA-65A4BB0F467F}" destId="{D43134FB-256F-4255-88C1-0755A760861D}" srcOrd="0" destOrd="0" parTransId="{1BDB1FD2-F1AD-4F43-9EB7-5C52D15C6169}" sibTransId="{30C49480-3118-4228-9E94-144FC1DD7640}"/>
    <dgm:cxn modelId="{6A1CD5EE-A326-4EDE-AA5B-29B2AEF4005B}" srcId="{2C223DF0-3279-450C-9639-32FC88EDA5B2}" destId="{5CE0E67D-3310-4802-9604-57B6E8A7D9C6}" srcOrd="1" destOrd="0" parTransId="{152018EF-D218-453D-AF7B-5FBB0606FB93}" sibTransId="{633DC259-E9E1-429A-8A9D-746766751F1B}"/>
    <dgm:cxn modelId="{6FAE2EB2-81D5-4FC7-B509-735F18CEB96A}" srcId="{8D500031-C014-4EBD-8FAA-65A4BB0F467F}" destId="{3C550DE9-A99D-49E2-AB95-D84913FD72E8}" srcOrd="1" destOrd="0" parTransId="{4CCE204D-834B-48F7-A6BC-34D357514105}" sibTransId="{CE8E8AF9-18B6-4CBB-BE21-4E02FA0A1110}"/>
    <dgm:cxn modelId="{C433A85A-6357-427F-B835-F8FEBA203494}" srcId="{2C223DF0-3279-450C-9639-32FC88EDA5B2}" destId="{157D1CD1-7DAC-4EFA-9C10-14D7F3F86429}" srcOrd="0" destOrd="0" parTransId="{3765C2B1-F3AD-4445-8A4B-252CB8FA5878}" sibTransId="{35F666AE-8B40-4455-922D-FDABB3EAAF04}"/>
    <dgm:cxn modelId="{BA32D30F-2366-4BA8-A9F3-854C71357BC1}" type="presOf" srcId="{0176187D-4F37-43B8-B249-7E013ADF0256}" destId="{26D848C6-194C-4152-BA34-DDEE24074E85}" srcOrd="0" destOrd="0" presId="urn:microsoft.com/office/officeart/2005/8/layout/vList6"/>
    <dgm:cxn modelId="{4B096ED5-78CF-4279-A4C9-3CA6A6D7C55B}" type="presOf" srcId="{2C223DF0-3279-450C-9639-32FC88EDA5B2}" destId="{274F5A49-985E-4E15-9AF8-B428B21F8D60}" srcOrd="0" destOrd="0" presId="urn:microsoft.com/office/officeart/2005/8/layout/vList6"/>
    <dgm:cxn modelId="{945E4F09-C395-41D5-8A2D-E3A3CED28C2A}" srcId="{7DB7C99E-43F7-4854-BBA8-C5AAFA19B8EB}" destId="{8D500031-C014-4EBD-8FAA-65A4BB0F467F}" srcOrd="0" destOrd="0" parTransId="{5968851D-E203-40E1-BAAB-5974724B7BE6}" sibTransId="{99BD4412-CCA0-4D67-AA82-BA9FC4537E01}"/>
    <dgm:cxn modelId="{48BAC6DB-D948-416E-9968-1B75D81C4FD2}" type="presOf" srcId="{8D500031-C014-4EBD-8FAA-65A4BB0F467F}" destId="{7A8A38EC-945B-4814-BFD4-859784DAC2C7}" srcOrd="0" destOrd="0" presId="urn:microsoft.com/office/officeart/2005/8/layout/vList6"/>
    <dgm:cxn modelId="{B0ABE4B7-CA0A-43DC-A78C-7FF8961F564A}" srcId="{0176187D-4F37-43B8-B249-7E013ADF0256}" destId="{60A76481-BCC1-4756-8AA9-5B2ABE0B1F58}" srcOrd="1" destOrd="0" parTransId="{1683D478-BA66-47BE-973E-600598039A9F}" sibTransId="{6A2B39F7-4D46-4756-9A89-39F2EABFD52C}"/>
    <dgm:cxn modelId="{0C51849D-AE41-41E8-9093-921F296E0536}" srcId="{7DB7C99E-43F7-4854-BBA8-C5AAFA19B8EB}" destId="{0176187D-4F37-43B8-B249-7E013ADF0256}" srcOrd="1" destOrd="0" parTransId="{A5FEBD3F-6A85-4CF3-96E8-6653C6742733}" sibTransId="{49B30FFF-1811-440C-8790-648D0F3789B1}"/>
    <dgm:cxn modelId="{55CE63DA-E539-4D65-A67B-45A2DD04FCCA}" type="presOf" srcId="{7DDAC8F5-C0AB-4325-90E4-82570A85422C}" destId="{CE9DF50F-4858-4665-B781-4D043462F86E}" srcOrd="0" destOrd="0" presId="urn:microsoft.com/office/officeart/2005/8/layout/vList6"/>
    <dgm:cxn modelId="{8ABD7C77-3E38-47D7-A6EE-AE634D1C1C4E}" type="presOf" srcId="{60A76481-BCC1-4756-8AA9-5B2ABE0B1F58}" destId="{D6324CDA-F16F-40CC-A6E3-A270982ECCB4}" srcOrd="0" destOrd="1" presId="urn:microsoft.com/office/officeart/2005/8/layout/vList6"/>
    <dgm:cxn modelId="{7F2C5B1E-1756-4BEB-8530-A21062E80E13}" srcId="{7DB7C99E-43F7-4854-BBA8-C5AAFA19B8EB}" destId="{07DA49D3-AEB1-4681-89D3-51455F64417F}" srcOrd="3" destOrd="0" parTransId="{5111BA0D-0D19-4191-ACFA-C123A472E0FF}" sibTransId="{4DB5D80C-406F-4F50-9C79-00A75C7AF725}"/>
    <dgm:cxn modelId="{24399A42-D435-4FDC-A1FC-E674EFC711DC}" type="presOf" srcId="{5CE0E67D-3310-4802-9604-57B6E8A7D9C6}" destId="{9E4BA573-F91A-4D3E-825C-D71EB569292B}" srcOrd="0" destOrd="1" presId="urn:microsoft.com/office/officeart/2005/8/layout/vList6"/>
    <dgm:cxn modelId="{F3975C7E-7C2E-4986-A11A-705A25C705C7}" type="presParOf" srcId="{8D5386BE-6F5C-4F0D-8BFE-2967132A4939}" destId="{60A6FABA-5B1A-482C-85FF-D264770CABE4}" srcOrd="0" destOrd="0" presId="urn:microsoft.com/office/officeart/2005/8/layout/vList6"/>
    <dgm:cxn modelId="{03C0F43D-A452-4C5E-92F2-AB62E6E21E15}" type="presParOf" srcId="{60A6FABA-5B1A-482C-85FF-D264770CABE4}" destId="{7A8A38EC-945B-4814-BFD4-859784DAC2C7}" srcOrd="0" destOrd="0" presId="urn:microsoft.com/office/officeart/2005/8/layout/vList6"/>
    <dgm:cxn modelId="{88681036-1DF3-4AA5-9BB0-9E82CE6D7640}" type="presParOf" srcId="{60A6FABA-5B1A-482C-85FF-D264770CABE4}" destId="{DF6BF0EE-37BC-46BC-ABA4-E3382C6E5219}" srcOrd="1" destOrd="0" presId="urn:microsoft.com/office/officeart/2005/8/layout/vList6"/>
    <dgm:cxn modelId="{0B84AE20-5632-4824-B261-ABAF0126FEB2}" type="presParOf" srcId="{8D5386BE-6F5C-4F0D-8BFE-2967132A4939}" destId="{77CF8A6A-FD92-40EA-81B6-60EABA77F868}" srcOrd="1" destOrd="0" presId="urn:microsoft.com/office/officeart/2005/8/layout/vList6"/>
    <dgm:cxn modelId="{C28ACF86-5041-403D-8C9C-2A7F34C4B36D}" type="presParOf" srcId="{8D5386BE-6F5C-4F0D-8BFE-2967132A4939}" destId="{99E5F061-76F3-4CF8-804A-E8A70E58A847}" srcOrd="2" destOrd="0" presId="urn:microsoft.com/office/officeart/2005/8/layout/vList6"/>
    <dgm:cxn modelId="{62ABF5D5-FB5A-4031-8B3F-FDF856F6BC7E}" type="presParOf" srcId="{99E5F061-76F3-4CF8-804A-E8A70E58A847}" destId="{26D848C6-194C-4152-BA34-DDEE24074E85}" srcOrd="0" destOrd="0" presId="urn:microsoft.com/office/officeart/2005/8/layout/vList6"/>
    <dgm:cxn modelId="{13234FAF-2449-42B3-BD68-A39A3DA6B1D1}" type="presParOf" srcId="{99E5F061-76F3-4CF8-804A-E8A70E58A847}" destId="{D6324CDA-F16F-40CC-A6E3-A270982ECCB4}" srcOrd="1" destOrd="0" presId="urn:microsoft.com/office/officeart/2005/8/layout/vList6"/>
    <dgm:cxn modelId="{A2AA2E46-5929-4702-9FEA-9BF092DAD00E}" type="presParOf" srcId="{8D5386BE-6F5C-4F0D-8BFE-2967132A4939}" destId="{0E88DB16-9729-4EEE-9F6C-0813DADC9359}" srcOrd="3" destOrd="0" presId="urn:microsoft.com/office/officeart/2005/8/layout/vList6"/>
    <dgm:cxn modelId="{6D1B30E0-3F62-4F2C-BAB4-474E17D71CEE}" type="presParOf" srcId="{8D5386BE-6F5C-4F0D-8BFE-2967132A4939}" destId="{928C3B53-4FA7-4C7E-9E12-A0000FC8E866}" srcOrd="4" destOrd="0" presId="urn:microsoft.com/office/officeart/2005/8/layout/vList6"/>
    <dgm:cxn modelId="{87FD4667-3BE3-469A-A3E2-F7D674C4E299}" type="presParOf" srcId="{928C3B53-4FA7-4C7E-9E12-A0000FC8E866}" destId="{274F5A49-985E-4E15-9AF8-B428B21F8D60}" srcOrd="0" destOrd="0" presId="urn:microsoft.com/office/officeart/2005/8/layout/vList6"/>
    <dgm:cxn modelId="{39FB3CF5-9C9F-407C-BF30-09C39973CA44}" type="presParOf" srcId="{928C3B53-4FA7-4C7E-9E12-A0000FC8E866}" destId="{9E4BA573-F91A-4D3E-825C-D71EB569292B}" srcOrd="1" destOrd="0" presId="urn:microsoft.com/office/officeart/2005/8/layout/vList6"/>
    <dgm:cxn modelId="{F1DE8491-1AE8-4C31-87AF-949F994500E2}" type="presParOf" srcId="{8D5386BE-6F5C-4F0D-8BFE-2967132A4939}" destId="{34D38DC5-67D3-449C-A441-972B711E7BAC}" srcOrd="5" destOrd="0" presId="urn:microsoft.com/office/officeart/2005/8/layout/vList6"/>
    <dgm:cxn modelId="{D9F090BD-4EF1-45B1-B9C0-123E38739E46}" type="presParOf" srcId="{8D5386BE-6F5C-4F0D-8BFE-2967132A4939}" destId="{1FB7D04C-2141-4A0B-AB3D-F99F05B95283}" srcOrd="6" destOrd="0" presId="urn:microsoft.com/office/officeart/2005/8/layout/vList6"/>
    <dgm:cxn modelId="{A58305B2-F89A-4B01-94DC-B0E35ED3ACFE}" type="presParOf" srcId="{1FB7D04C-2141-4A0B-AB3D-F99F05B95283}" destId="{055728DA-60BA-449D-8A88-37880899657B}" srcOrd="0" destOrd="0" presId="urn:microsoft.com/office/officeart/2005/8/layout/vList6"/>
    <dgm:cxn modelId="{EF83E9A5-A9E7-4EED-AFD9-CFF320AB49A1}" type="presParOf" srcId="{1FB7D04C-2141-4A0B-AB3D-F99F05B95283}" destId="{CE9DF50F-4858-4665-B781-4D043462F8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C49BB-8FD0-493E-A057-410531D6A34F}">
      <dsp:nvSpPr>
        <dsp:cNvPr id="0" name=""/>
        <dsp:cNvSpPr/>
      </dsp:nvSpPr>
      <dsp:spPr>
        <a:xfrm>
          <a:off x="1803499" y="1103"/>
          <a:ext cx="1955601" cy="977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Report Specifications</a:t>
          </a:r>
          <a:endParaRPr lang="en-US" sz="2300" b="1" kern="1200" dirty="0"/>
        </a:p>
      </dsp:txBody>
      <dsp:txXfrm>
        <a:off x="1832138" y="29742"/>
        <a:ext cx="1898323" cy="920522"/>
      </dsp:txXfrm>
    </dsp:sp>
    <dsp:sp modelId="{265A16F5-4A03-4195-BAF5-2C81A1EDD92B}">
      <dsp:nvSpPr>
        <dsp:cNvPr id="0" name=""/>
        <dsp:cNvSpPr/>
      </dsp:nvSpPr>
      <dsp:spPr>
        <a:xfrm rot="3600000">
          <a:off x="3079139" y="1717235"/>
          <a:ext cx="1018992" cy="342230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181808" y="1785681"/>
        <a:ext cx="813654" cy="205338"/>
      </dsp:txXfrm>
    </dsp:sp>
    <dsp:sp modelId="{8FD2DAA0-F0C5-4DEB-9CD1-D6449254F19E}">
      <dsp:nvSpPr>
        <dsp:cNvPr id="0" name=""/>
        <dsp:cNvSpPr/>
      </dsp:nvSpPr>
      <dsp:spPr>
        <a:xfrm>
          <a:off x="3418170" y="2797796"/>
          <a:ext cx="1955601" cy="977800"/>
        </a:xfrm>
        <a:prstGeom prst="roundRect">
          <a:avLst>
            <a:gd name="adj" fmla="val 10000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Users</a:t>
          </a:r>
          <a:endParaRPr lang="en-US" sz="2300" b="1" kern="1200" dirty="0"/>
        </a:p>
      </dsp:txBody>
      <dsp:txXfrm>
        <a:off x="3446809" y="2826435"/>
        <a:ext cx="1898323" cy="920522"/>
      </dsp:txXfrm>
    </dsp:sp>
    <dsp:sp modelId="{64292FBF-2152-4753-A19F-8694D81C6E79}">
      <dsp:nvSpPr>
        <dsp:cNvPr id="0" name=""/>
        <dsp:cNvSpPr/>
      </dsp:nvSpPr>
      <dsp:spPr>
        <a:xfrm rot="10800000">
          <a:off x="2271803" y="3115581"/>
          <a:ext cx="1018992" cy="342230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chemeClr val="accent2">
                <a:lumMod val="75000"/>
              </a:schemeClr>
            </a:solidFill>
          </a:endParaRPr>
        </a:p>
      </dsp:txBody>
      <dsp:txXfrm rot="10800000">
        <a:off x="2374472" y="3184027"/>
        <a:ext cx="813654" cy="205338"/>
      </dsp:txXfrm>
    </dsp:sp>
    <dsp:sp modelId="{45A1AF0F-F7CB-44AD-A0EB-B262542AB6C2}">
      <dsp:nvSpPr>
        <dsp:cNvPr id="0" name=""/>
        <dsp:cNvSpPr/>
      </dsp:nvSpPr>
      <dsp:spPr>
        <a:xfrm>
          <a:off x="188827" y="2797796"/>
          <a:ext cx="1955601" cy="977800"/>
        </a:xfrm>
        <a:prstGeom prst="roundRect">
          <a:avLst>
            <a:gd name="adj" fmla="val 10000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Analyst</a:t>
          </a:r>
          <a:endParaRPr lang="en-US" sz="2300" b="1" kern="1200" dirty="0"/>
        </a:p>
      </dsp:txBody>
      <dsp:txXfrm>
        <a:off x="217466" y="2826435"/>
        <a:ext cx="1898323" cy="920522"/>
      </dsp:txXfrm>
    </dsp:sp>
    <dsp:sp modelId="{A6A2D6D9-4226-4CD9-A292-1902E161BCCB}">
      <dsp:nvSpPr>
        <dsp:cNvPr id="0" name=""/>
        <dsp:cNvSpPr/>
      </dsp:nvSpPr>
      <dsp:spPr>
        <a:xfrm rot="18000000">
          <a:off x="1464467" y="1717235"/>
          <a:ext cx="1018992" cy="342230"/>
        </a:xfrm>
        <a:prstGeom prst="leftArrow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567136" y="1785681"/>
        <a:ext cx="813654" cy="205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0CCCA-41BA-4DB5-8D46-1F38251A1EB1}">
      <dsp:nvSpPr>
        <dsp:cNvPr id="0" name=""/>
        <dsp:cNvSpPr/>
      </dsp:nvSpPr>
      <dsp:spPr>
        <a:xfrm>
          <a:off x="0" y="0"/>
          <a:ext cx="1453120" cy="449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Orientation</a:t>
          </a:r>
          <a:endParaRPr lang="en-U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0" y="0"/>
        <a:ext cx="1453120" cy="1348740"/>
      </dsp:txXfrm>
    </dsp:sp>
    <dsp:sp modelId="{6BD7C2D2-ECF0-45D8-83CF-B9C0E1126FE7}">
      <dsp:nvSpPr>
        <dsp:cNvPr id="0" name=""/>
        <dsp:cNvSpPr/>
      </dsp:nvSpPr>
      <dsp:spPr>
        <a:xfrm>
          <a:off x="148479" y="1350057"/>
          <a:ext cx="1162496" cy="135554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Initial, substantive</a:t>
          </a:r>
          <a:endParaRPr lang="en-US" sz="1600" b="1" kern="1200" dirty="0"/>
        </a:p>
      </dsp:txBody>
      <dsp:txXfrm>
        <a:off x="182527" y="1384105"/>
        <a:ext cx="1094400" cy="1287449"/>
      </dsp:txXfrm>
    </dsp:sp>
    <dsp:sp modelId="{5BB9040C-BC6A-4445-963C-B4490BC2A1EF}">
      <dsp:nvSpPr>
        <dsp:cNvPr id="0" name=""/>
        <dsp:cNvSpPr/>
      </dsp:nvSpPr>
      <dsp:spPr>
        <a:xfrm>
          <a:off x="148479" y="2914147"/>
          <a:ext cx="1162496" cy="135554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Once during CA (college attendance)</a:t>
          </a:r>
          <a:endParaRPr lang="en-US" sz="1600" b="1" kern="1200" dirty="0"/>
        </a:p>
      </dsp:txBody>
      <dsp:txXfrm>
        <a:off x="182527" y="2948195"/>
        <a:ext cx="1094400" cy="1287449"/>
      </dsp:txXfrm>
    </dsp:sp>
    <dsp:sp modelId="{17EFBAF4-C6B4-4C64-888A-E6D751EDF14D}">
      <dsp:nvSpPr>
        <dsp:cNvPr id="0" name=""/>
        <dsp:cNvSpPr/>
      </dsp:nvSpPr>
      <dsp:spPr>
        <a:xfrm>
          <a:off x="1565271" y="0"/>
          <a:ext cx="1453120" cy="449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Assessment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Placement</a:t>
          </a:r>
          <a:endParaRPr lang="en-U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565271" y="0"/>
        <a:ext cx="1453120" cy="1348740"/>
      </dsp:txXfrm>
    </dsp:sp>
    <dsp:sp modelId="{FA168A80-C173-4CCF-9474-3BDCC4E95169}">
      <dsp:nvSpPr>
        <dsp:cNvPr id="0" name=""/>
        <dsp:cNvSpPr/>
      </dsp:nvSpPr>
      <dsp:spPr>
        <a:xfrm>
          <a:off x="1712315" y="1334691"/>
          <a:ext cx="1162496" cy="135554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Initial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(ENG, ESL, MATH)</a:t>
          </a:r>
          <a:endParaRPr lang="en-US" sz="1600" b="1" kern="1200" dirty="0"/>
        </a:p>
      </dsp:txBody>
      <dsp:txXfrm>
        <a:off x="1746363" y="1368739"/>
        <a:ext cx="1094400" cy="1287449"/>
      </dsp:txXfrm>
    </dsp:sp>
    <dsp:sp modelId="{3036AB9B-FA80-4E54-BAA9-774BFE2E8832}">
      <dsp:nvSpPr>
        <dsp:cNvPr id="0" name=""/>
        <dsp:cNvSpPr/>
      </dsp:nvSpPr>
      <dsp:spPr>
        <a:xfrm>
          <a:off x="1710583" y="2914147"/>
          <a:ext cx="1162496" cy="135554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Once during CA (college attendance)</a:t>
          </a:r>
          <a:endParaRPr lang="en-US" sz="1600" b="1" kern="1200" dirty="0"/>
        </a:p>
      </dsp:txBody>
      <dsp:txXfrm>
        <a:off x="1744631" y="2948195"/>
        <a:ext cx="1094400" cy="1287449"/>
      </dsp:txXfrm>
    </dsp:sp>
    <dsp:sp modelId="{3E5A424F-C5FE-49EF-BC23-BBEB1BD8639A}">
      <dsp:nvSpPr>
        <dsp:cNvPr id="0" name=""/>
        <dsp:cNvSpPr/>
      </dsp:nvSpPr>
      <dsp:spPr>
        <a:xfrm>
          <a:off x="3127376" y="0"/>
          <a:ext cx="1898647" cy="449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Education Plan Development</a:t>
          </a:r>
          <a:endParaRPr lang="en-U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127376" y="0"/>
        <a:ext cx="1898647" cy="1348740"/>
      </dsp:txXfrm>
    </dsp:sp>
    <dsp:sp modelId="{2024211F-0AEB-4069-9337-9667AAFA69BA}">
      <dsp:nvSpPr>
        <dsp:cNvPr id="0" name=""/>
        <dsp:cNvSpPr/>
      </dsp:nvSpPr>
      <dsp:spPr>
        <a:xfrm>
          <a:off x="3434217" y="1087830"/>
          <a:ext cx="1284965" cy="103102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Abbreviated: Initial, short term goal, no major</a:t>
          </a:r>
          <a:endParaRPr lang="en-US" sz="1600" b="1" kern="1200" dirty="0"/>
        </a:p>
      </dsp:txBody>
      <dsp:txXfrm>
        <a:off x="3464415" y="1118028"/>
        <a:ext cx="1224569" cy="970630"/>
      </dsp:txXfrm>
    </dsp:sp>
    <dsp:sp modelId="{5C1CCAB1-9AF7-48B6-8A11-9CDA1A511773}">
      <dsp:nvSpPr>
        <dsp:cNvPr id="0" name=""/>
        <dsp:cNvSpPr/>
      </dsp:nvSpPr>
      <dsp:spPr>
        <a:xfrm>
          <a:off x="3273478" y="2287994"/>
          <a:ext cx="1626739" cy="113521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Comprehensive: long term education goal, with declared major</a:t>
          </a:r>
          <a:endParaRPr lang="en-US" sz="1600" b="1" kern="1200" dirty="0"/>
        </a:p>
      </dsp:txBody>
      <dsp:txXfrm>
        <a:off x="3306727" y="2321243"/>
        <a:ext cx="1560241" cy="1068714"/>
      </dsp:txXfrm>
    </dsp:sp>
    <dsp:sp modelId="{9EF7357F-4390-4645-9BF5-B78756FC393F}">
      <dsp:nvSpPr>
        <dsp:cNvPr id="0" name=""/>
        <dsp:cNvSpPr/>
      </dsp:nvSpPr>
      <dsp:spPr>
        <a:xfrm>
          <a:off x="3495451" y="3642551"/>
          <a:ext cx="1162496" cy="62776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Once CA </a:t>
          </a:r>
          <a:endParaRPr lang="en-US" sz="1800" b="1" kern="1200" dirty="0"/>
        </a:p>
      </dsp:txBody>
      <dsp:txXfrm>
        <a:off x="3513838" y="3660938"/>
        <a:ext cx="1125722" cy="590995"/>
      </dsp:txXfrm>
    </dsp:sp>
    <dsp:sp modelId="{8F7C1A7C-D3B4-4A81-9D5B-8421DF3804F1}">
      <dsp:nvSpPr>
        <dsp:cNvPr id="0" name=""/>
        <dsp:cNvSpPr/>
      </dsp:nvSpPr>
      <dsp:spPr>
        <a:xfrm>
          <a:off x="5135007" y="0"/>
          <a:ext cx="1453120" cy="449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Counseling</a:t>
          </a:r>
          <a:endParaRPr lang="en-U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5135007" y="0"/>
        <a:ext cx="1453120" cy="1348740"/>
      </dsp:txXfrm>
    </dsp:sp>
    <dsp:sp modelId="{9C98B728-DE99-4AA5-9AD7-406B54659C36}">
      <dsp:nvSpPr>
        <dsp:cNvPr id="0" name=""/>
        <dsp:cNvSpPr/>
      </dsp:nvSpPr>
      <dsp:spPr>
        <a:xfrm>
          <a:off x="5370273" y="1475186"/>
          <a:ext cx="982588" cy="2669376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Once per academic year, </a:t>
          </a:r>
          <a:r>
            <a:rPr lang="en-US" sz="1600" b="1" kern="1200" dirty="0" smtClean="0"/>
            <a:t>credit</a:t>
          </a:r>
          <a:endParaRPr lang="en-US" sz="1600" b="1" kern="1200" dirty="0"/>
        </a:p>
      </dsp:txBody>
      <dsp:txXfrm>
        <a:off x="5399052" y="1503965"/>
        <a:ext cx="925030" cy="2611818"/>
      </dsp:txXfrm>
    </dsp:sp>
    <dsp:sp modelId="{DF53A666-CAD3-48E9-A780-D7F95BCB73B1}">
      <dsp:nvSpPr>
        <dsp:cNvPr id="0" name=""/>
        <dsp:cNvSpPr/>
      </dsp:nvSpPr>
      <dsp:spPr>
        <a:xfrm>
          <a:off x="6697112" y="0"/>
          <a:ext cx="1453120" cy="4495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Academic Progress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75000"/>
                </a:schemeClr>
              </a:solidFill>
            </a:rPr>
            <a:t>Intervention</a:t>
          </a:r>
          <a:endParaRPr lang="en-US" sz="20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697112" y="0"/>
        <a:ext cx="1453120" cy="1348740"/>
      </dsp:txXfrm>
    </dsp:sp>
    <dsp:sp modelId="{FAE65D50-9B79-48E9-9DC0-46A155FA5AE9}">
      <dsp:nvSpPr>
        <dsp:cNvPr id="0" name=""/>
        <dsp:cNvSpPr/>
      </dsp:nvSpPr>
      <dsp:spPr>
        <a:xfrm>
          <a:off x="6940794" y="2037153"/>
          <a:ext cx="965755" cy="154544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Every term</a:t>
          </a:r>
          <a:r>
            <a:rPr lang="en-US" sz="1600" b="1" kern="1200" smtClean="0"/>
            <a:t>, </a:t>
          </a:r>
          <a:r>
            <a:rPr lang="en-US" sz="1600" b="1" kern="1200" smtClean="0"/>
            <a:t>credit load &gt;= 0.5</a:t>
          </a:r>
          <a:endParaRPr lang="en-US" sz="1600" b="1" kern="1200" dirty="0"/>
        </a:p>
      </dsp:txBody>
      <dsp:txXfrm>
        <a:off x="6969080" y="2065439"/>
        <a:ext cx="909183" cy="1488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BF0EE-37BC-46BC-ABA4-E3382C6E5219}">
      <dsp:nvSpPr>
        <dsp:cNvPr id="0" name=""/>
        <dsp:cNvSpPr/>
      </dsp:nvSpPr>
      <dsp:spPr>
        <a:xfrm>
          <a:off x="2836023" y="279"/>
          <a:ext cx="4243659" cy="10647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Special program (e.g., Pass the Torch)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Follow-up to initial orientation</a:t>
          </a:r>
          <a:endParaRPr lang="en-US" sz="1800" kern="1200" dirty="0"/>
        </a:p>
      </dsp:txBody>
      <dsp:txXfrm>
        <a:off x="2836023" y="133379"/>
        <a:ext cx="3844361" cy="798597"/>
      </dsp:txXfrm>
    </dsp:sp>
    <dsp:sp modelId="{7A8A38EC-945B-4814-BFD4-859784DAC2C7}">
      <dsp:nvSpPr>
        <dsp:cNvPr id="0" name=""/>
        <dsp:cNvSpPr/>
      </dsp:nvSpPr>
      <dsp:spPr>
        <a:xfrm>
          <a:off x="6917" y="129818"/>
          <a:ext cx="2829106" cy="80571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Orientation</a:t>
          </a:r>
          <a:endParaRPr lang="en-US" sz="2500" b="1" kern="1200" dirty="0"/>
        </a:p>
      </dsp:txBody>
      <dsp:txXfrm>
        <a:off x="46249" y="169150"/>
        <a:ext cx="2750442" cy="727054"/>
      </dsp:txXfrm>
    </dsp:sp>
    <dsp:sp modelId="{D6324CDA-F16F-40CC-A6E3-A270982ECCB4}">
      <dsp:nvSpPr>
        <dsp:cNvPr id="0" name=""/>
        <dsp:cNvSpPr/>
      </dsp:nvSpPr>
      <dsp:spPr>
        <a:xfrm>
          <a:off x="2815217" y="1145648"/>
          <a:ext cx="4265913" cy="15371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Retest-ENG, MATH, ESL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Other subjects, career, interest, or subsequent placement assessment services</a:t>
          </a:r>
          <a:endParaRPr lang="en-US" sz="1800" kern="1200" dirty="0"/>
        </a:p>
      </dsp:txBody>
      <dsp:txXfrm>
        <a:off x="2815217" y="1337794"/>
        <a:ext cx="3689476" cy="1152873"/>
      </dsp:txXfrm>
    </dsp:sp>
    <dsp:sp modelId="{26D848C6-194C-4152-BA34-DDEE24074E85}">
      <dsp:nvSpPr>
        <dsp:cNvPr id="0" name=""/>
        <dsp:cNvSpPr/>
      </dsp:nvSpPr>
      <dsp:spPr>
        <a:xfrm>
          <a:off x="5469" y="1511371"/>
          <a:ext cx="2809747" cy="80571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Placement</a:t>
          </a:r>
          <a:endParaRPr lang="en-US" sz="2500" b="1" kern="1200" dirty="0"/>
        </a:p>
      </dsp:txBody>
      <dsp:txXfrm>
        <a:off x="44801" y="1550703"/>
        <a:ext cx="2731083" cy="727054"/>
      </dsp:txXfrm>
    </dsp:sp>
    <dsp:sp modelId="{9E4BA573-F91A-4D3E-825C-D71EB569292B}">
      <dsp:nvSpPr>
        <dsp:cNvPr id="0" name=""/>
        <dsp:cNvSpPr/>
      </dsp:nvSpPr>
      <dsp:spPr>
        <a:xfrm>
          <a:off x="2835332" y="2763385"/>
          <a:ext cx="4247807" cy="9982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Modifications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Developments after initial abbreviated/comprehensive</a:t>
          </a:r>
          <a:endParaRPr lang="en-US" sz="1800" kern="1200" dirty="0"/>
        </a:p>
      </dsp:txBody>
      <dsp:txXfrm>
        <a:off x="2835332" y="2888166"/>
        <a:ext cx="3873466" cy="748683"/>
      </dsp:txXfrm>
    </dsp:sp>
    <dsp:sp modelId="{274F5A49-985E-4E15-9AF8-B428B21F8D60}">
      <dsp:nvSpPr>
        <dsp:cNvPr id="0" name=""/>
        <dsp:cNvSpPr/>
      </dsp:nvSpPr>
      <dsp:spPr>
        <a:xfrm>
          <a:off x="3460" y="2859648"/>
          <a:ext cx="2831871" cy="80571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Ed plan development </a:t>
          </a:r>
          <a:endParaRPr lang="en-US" sz="2500" b="1" kern="1200" dirty="0"/>
        </a:p>
      </dsp:txBody>
      <dsp:txXfrm>
        <a:off x="42792" y="2898980"/>
        <a:ext cx="2753207" cy="727054"/>
      </dsp:txXfrm>
    </dsp:sp>
    <dsp:sp modelId="{CE9DF50F-4858-4665-B781-4D043462F86E}">
      <dsp:nvSpPr>
        <dsp:cNvPr id="0" name=""/>
        <dsp:cNvSpPr/>
      </dsp:nvSpPr>
      <dsp:spPr>
        <a:xfrm>
          <a:off x="2834640" y="3842202"/>
          <a:ext cx="4251960" cy="8057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Counseling/advising after first one in academic year</a:t>
          </a:r>
          <a:endParaRPr lang="en-US" sz="1800" kern="1200" dirty="0"/>
        </a:p>
      </dsp:txBody>
      <dsp:txXfrm>
        <a:off x="2834640" y="3942917"/>
        <a:ext cx="3949816" cy="604288"/>
      </dsp:txXfrm>
    </dsp:sp>
    <dsp:sp modelId="{055728DA-60BA-449D-8A88-37880899657B}">
      <dsp:nvSpPr>
        <dsp:cNvPr id="0" name=""/>
        <dsp:cNvSpPr/>
      </dsp:nvSpPr>
      <dsp:spPr>
        <a:xfrm>
          <a:off x="0" y="3842202"/>
          <a:ext cx="2834640" cy="805718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Other</a:t>
          </a:r>
          <a:endParaRPr lang="en-US" sz="2500" b="1" kern="1200" dirty="0"/>
        </a:p>
      </dsp:txBody>
      <dsp:txXfrm>
        <a:off x="39332" y="3881534"/>
        <a:ext cx="2755976" cy="72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1E6B898-DE85-488C-AE8E-6DD800D81231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40F216-1A64-4FDA-8CAD-A43865D7812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898-DE85-488C-AE8E-6DD800D81231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0F216-1A64-4FDA-8CAD-A43865D781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1E6B898-DE85-488C-AE8E-6DD800D81231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640F216-1A64-4FDA-8CAD-A43865D7812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898-DE85-488C-AE8E-6DD800D81231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40F216-1A64-4FDA-8CAD-A43865D781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898-DE85-488C-AE8E-6DD800D81231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640F216-1A64-4FDA-8CAD-A43865D781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E6B898-DE85-488C-AE8E-6DD800D81231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40F216-1A64-4FDA-8CAD-A43865D781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E6B898-DE85-488C-AE8E-6DD800D81231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640F216-1A64-4FDA-8CAD-A43865D781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898-DE85-488C-AE8E-6DD800D81231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40F216-1A64-4FDA-8CAD-A43865D781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898-DE85-488C-AE8E-6DD800D81231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40F216-1A64-4FDA-8CAD-A43865D7812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B898-DE85-488C-AE8E-6DD800D81231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40F216-1A64-4FDA-8CAD-A43865D781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1E6B898-DE85-488C-AE8E-6DD800D81231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640F216-1A64-4FDA-8CAD-A43865D7812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E6B898-DE85-488C-AE8E-6DD800D81231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40F216-1A64-4FDA-8CAD-A43865D7812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020094"/>
            <a:ext cx="6324600" cy="848618"/>
          </a:xfrm>
        </p:spPr>
        <p:txBody>
          <a:bodyPr>
            <a:noAutofit/>
          </a:bodyPr>
          <a:lstStyle/>
          <a:p>
            <a:pPr algn="r"/>
            <a:r>
              <a:rPr lang="en-US" sz="4800" b="1" dirty="0" smtClean="0"/>
              <a:t>MIS Student Success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114800"/>
            <a:ext cx="6248400" cy="1447800"/>
          </a:xfrm>
        </p:spPr>
        <p:txBody>
          <a:bodyPr>
            <a:noAutofit/>
          </a:bodyPr>
          <a:lstStyle/>
          <a:p>
            <a:r>
              <a:rPr lang="en-US" sz="1600" dirty="0" smtClean="0"/>
              <a:t>Review of MIS SS Report Specifications &amp; Data Sources, Foothill College</a:t>
            </a:r>
          </a:p>
          <a:p>
            <a:r>
              <a:rPr lang="en-US" sz="1600" dirty="0" smtClean="0"/>
              <a:t>By Lourdes del Rio-Parent, PhD</a:t>
            </a:r>
          </a:p>
          <a:p>
            <a:r>
              <a:rPr lang="en-US" sz="1600" dirty="0" smtClean="0"/>
              <a:t>Office of Institutional Research &amp; Planning Foothill-De Anza CCD</a:t>
            </a:r>
          </a:p>
          <a:p>
            <a:r>
              <a:rPr lang="en-US" sz="1600" dirty="0" smtClean="0"/>
              <a:t>May 4, 2015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95" y="533400"/>
            <a:ext cx="3810000" cy="24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 Follow-up </a:t>
            </a:r>
            <a:r>
              <a:rPr lang="en-US" dirty="0"/>
              <a:t>(</a:t>
            </a:r>
            <a:r>
              <a:rPr lang="en-US" dirty="0" smtClean="0"/>
              <a:t>SS11)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</a:t>
            </a:r>
            <a:r>
              <a:rPr lang="en-US" dirty="0"/>
              <a:t>orientation </a:t>
            </a:r>
            <a:r>
              <a:rPr lang="en-US" dirty="0" smtClean="0"/>
              <a:t>services</a:t>
            </a:r>
            <a:endParaRPr lang="en-US" dirty="0"/>
          </a:p>
          <a:p>
            <a:pPr lvl="1"/>
            <a:r>
              <a:rPr lang="en-US" dirty="0" smtClean="0"/>
              <a:t>Follow-up to an initial orientation (follow-up term)</a:t>
            </a:r>
          </a:p>
          <a:p>
            <a:r>
              <a:rPr lang="en-US" dirty="0" smtClean="0"/>
              <a:t>Orientation(s) by special programs </a:t>
            </a:r>
          </a:p>
          <a:p>
            <a:pPr lvl="1"/>
            <a:r>
              <a:rPr lang="en-US" dirty="0" smtClean="0"/>
              <a:t>Pass the Torch, Puente</a:t>
            </a:r>
          </a:p>
          <a:p>
            <a:r>
              <a:rPr lang="en-US" dirty="0" smtClean="0"/>
              <a:t>Missing sources?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nline orientation?</a:t>
            </a:r>
          </a:p>
        </p:txBody>
      </p:sp>
      <p:pic>
        <p:nvPicPr>
          <p:cNvPr id="3076" name="Picture 4" descr="http://www.collegeparents.org/sites/default/files/orientatio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376437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Placement (SS07)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/>
              <a:t>assessment for placement in English, Math, or ESL </a:t>
            </a:r>
            <a:endParaRPr lang="en-US" dirty="0" smtClean="0"/>
          </a:p>
          <a:p>
            <a:r>
              <a:rPr lang="en-US" dirty="0" smtClean="0"/>
              <a:t>Data Sources: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dirty="0"/>
              <a:t>Testing Office (SOATEST)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dirty="0"/>
              <a:t>Transcript Evaluation (SOAPCOL)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dirty="0"/>
              <a:t>Registration Override/Clearance (SFASRPO)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62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Follow-up (SS11)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Re-testing related to English, ESL, or MATH assessment/placement; placement for other subjects; career interest or exploration assessments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Data sources: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dirty="0" smtClean="0"/>
              <a:t>Same as initial placement for re-testing in follow-up term</a:t>
            </a:r>
          </a:p>
          <a:p>
            <a:pPr marL="605790" lvl="1" indent="-285750">
              <a:buFont typeface="Arial" pitchFamily="34" charset="0"/>
              <a:buChar char="•"/>
            </a:pPr>
            <a:r>
              <a:rPr lang="en-US" dirty="0" smtClean="0"/>
              <a:t>Courses:</a:t>
            </a:r>
          </a:p>
          <a:p>
            <a:pPr marL="880110" lvl="2" indent="-285750">
              <a:buFont typeface="Arial" pitchFamily="34" charset="0"/>
              <a:buChar char="•"/>
            </a:pPr>
            <a:r>
              <a:rPr lang="en-US" dirty="0"/>
              <a:t>ALCA201, </a:t>
            </a:r>
            <a:r>
              <a:rPr lang="en-US" dirty="0" smtClean="0"/>
              <a:t>ALCB231, ALCB231X , ALCB231Y, ALCB231Z, CRLP055, CRLP070, CRLP070S, CRLP070T, CRLP071, CRLP072, CRLP073, CRLP074, GID 060, MUS </a:t>
            </a:r>
            <a:r>
              <a:rPr lang="en-US" dirty="0"/>
              <a:t>050C  	</a:t>
            </a:r>
            <a:r>
              <a:rPr lang="en-US" dirty="0" smtClean="0"/>
              <a:t>VART050</a:t>
            </a:r>
            <a:endParaRPr lang="en-US" dirty="0"/>
          </a:p>
          <a:p>
            <a:pPr marL="880110" lvl="2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9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Placement Follow-up </a:t>
            </a:r>
            <a:r>
              <a:rPr lang="en-US" dirty="0"/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SARS, Counseling Center</a:t>
            </a:r>
          </a:p>
          <a:p>
            <a:pPr lvl="1"/>
            <a:r>
              <a:rPr lang="en-US" dirty="0"/>
              <a:t>Transcript Evaluation</a:t>
            </a:r>
          </a:p>
          <a:p>
            <a:pPr lvl="1"/>
            <a:r>
              <a:rPr lang="en-US" dirty="0"/>
              <a:t>Petition for degree or certificate</a:t>
            </a:r>
          </a:p>
          <a:p>
            <a:pPr lvl="1"/>
            <a:r>
              <a:rPr lang="en-US" dirty="0"/>
              <a:t>Assessment Test Results</a:t>
            </a:r>
          </a:p>
          <a:p>
            <a:pPr lvl="1"/>
            <a:r>
              <a:rPr lang="en-US" dirty="0"/>
              <a:t>Clear prerequisite </a:t>
            </a:r>
            <a:r>
              <a:rPr lang="en-US" dirty="0" smtClean="0"/>
              <a:t>blocks</a:t>
            </a:r>
          </a:p>
          <a:p>
            <a:pPr lvl="1"/>
            <a:r>
              <a:rPr lang="en-US" dirty="0"/>
              <a:t>Remove Counseling 50 hold</a:t>
            </a:r>
            <a:endParaRPr lang="en-US" dirty="0" smtClean="0"/>
          </a:p>
          <a:p>
            <a:r>
              <a:rPr lang="en-US" dirty="0"/>
              <a:t>SARS, </a:t>
            </a:r>
            <a:r>
              <a:rPr lang="en-US" dirty="0" smtClean="0"/>
              <a:t>Disability </a:t>
            </a:r>
            <a:r>
              <a:rPr lang="en-US" dirty="0"/>
              <a:t>Resource </a:t>
            </a:r>
            <a:r>
              <a:rPr lang="en-US" dirty="0" smtClean="0"/>
              <a:t>Center (later, Clockworks)</a:t>
            </a:r>
          </a:p>
          <a:p>
            <a:pPr lvl="1"/>
            <a:r>
              <a:rPr lang="en-US" dirty="0"/>
              <a:t>Pre-Screen LD Specialist</a:t>
            </a:r>
          </a:p>
          <a:p>
            <a:pPr lvl="1"/>
            <a:r>
              <a:rPr lang="en-US" dirty="0"/>
              <a:t>Testing LD Specialist</a:t>
            </a:r>
          </a:p>
          <a:p>
            <a:pPr lvl="1"/>
            <a:r>
              <a:rPr lang="en-US" dirty="0" smtClean="0"/>
              <a:t>LD </a:t>
            </a:r>
            <a:r>
              <a:rPr lang="en-US" dirty="0"/>
              <a:t>Specialist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Counseling (SS08)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Courses: </a:t>
            </a:r>
            <a:r>
              <a:rPr lang="en-US" dirty="0" smtClean="0"/>
              <a:t>Enrollment in </a:t>
            </a:r>
            <a:r>
              <a:rPr lang="en-US" dirty="0"/>
              <a:t>CNSL courses</a:t>
            </a:r>
          </a:p>
          <a:p>
            <a:r>
              <a:rPr lang="en-US" dirty="0"/>
              <a:t>Categorical Programs: Data from MIS SE (EOPS), SD (DSPS), CW (</a:t>
            </a:r>
            <a:r>
              <a:rPr lang="en-US" dirty="0" err="1"/>
              <a:t>CalWorks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Student list for each program must be reviewed/confirmed by program coordinator</a:t>
            </a:r>
          </a:p>
          <a:p>
            <a:r>
              <a:rPr lang="en-US" dirty="0"/>
              <a:t>Special Populations: Data from MIS SG (Middle </a:t>
            </a:r>
            <a:r>
              <a:rPr lang="en-US" dirty="0" smtClean="0"/>
              <a:t>College </a:t>
            </a:r>
            <a:r>
              <a:rPr lang="en-US" dirty="0"/>
              <a:t>&amp; Puente)</a:t>
            </a:r>
          </a:p>
          <a:p>
            <a:pPr lvl="1"/>
            <a:r>
              <a:rPr lang="en-US" dirty="0"/>
              <a:t>Student list for each program must be reviewed/confirmed by program coordinator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Counseling-SARS, Counseling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Career Counseling</a:t>
            </a:r>
          </a:p>
          <a:p>
            <a:pPr lvl="1"/>
            <a:r>
              <a:rPr lang="en-US" dirty="0"/>
              <a:t>Choose  Classes</a:t>
            </a:r>
          </a:p>
          <a:p>
            <a:pPr lvl="1"/>
            <a:r>
              <a:rPr lang="en-US" dirty="0"/>
              <a:t>Choose Major</a:t>
            </a:r>
          </a:p>
          <a:p>
            <a:pPr lvl="1"/>
            <a:r>
              <a:rPr lang="en-US" dirty="0"/>
              <a:t>TAA/TAP/TAG</a:t>
            </a:r>
          </a:p>
          <a:p>
            <a:pPr lvl="1"/>
            <a:r>
              <a:rPr lang="en-US" dirty="0"/>
              <a:t>Veteran Advising</a:t>
            </a:r>
          </a:p>
          <a:p>
            <a:pPr lvl="1"/>
            <a:r>
              <a:rPr lang="en-US" dirty="0"/>
              <a:t>Advising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Drop-In*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Transfer Agreement Workshop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C00000"/>
                </a:solidFill>
              </a:rPr>
              <a:t>Personal </a:t>
            </a:r>
            <a:r>
              <a:rPr lang="en-US" dirty="0">
                <a:solidFill>
                  <a:srgbClr val="C00000"/>
                </a:solidFill>
              </a:rPr>
              <a:t>Problems</a:t>
            </a:r>
          </a:p>
          <a:p>
            <a:pPr lvl="1"/>
            <a:r>
              <a:rPr lang="en-US" dirty="0"/>
              <a:t>A Telephone Appointment</a:t>
            </a:r>
          </a:p>
          <a:p>
            <a:pPr lvl="1"/>
            <a:r>
              <a:rPr lang="en-US" dirty="0"/>
              <a:t>Transfer Counseling</a:t>
            </a:r>
          </a:p>
          <a:p>
            <a:pPr lvl="1"/>
            <a:r>
              <a:rPr lang="en-US" dirty="0"/>
              <a:t>Appointment for Bio/Health Programs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Personal Counseling</a:t>
            </a:r>
          </a:p>
          <a:p>
            <a:pPr lvl="1"/>
            <a:r>
              <a:rPr lang="en-US" dirty="0"/>
              <a:t>Assist choosing classes for this quarter (quick)</a:t>
            </a:r>
          </a:p>
          <a:p>
            <a:pPr lvl="1"/>
            <a:r>
              <a:rPr lang="en-US" dirty="0"/>
              <a:t>Referral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Counseling-SARS, Transfer Center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3886200" cy="4572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/>
              <a:t>Transfer Counseling</a:t>
            </a:r>
          </a:p>
          <a:p>
            <a:pPr lvl="1"/>
            <a:r>
              <a:rPr lang="en-US" sz="2000" dirty="0"/>
              <a:t>Session with a College representative</a:t>
            </a:r>
          </a:p>
          <a:p>
            <a:pPr lvl="1"/>
            <a:r>
              <a:rPr lang="en-US" sz="2000" dirty="0"/>
              <a:t>Workshop for TAA</a:t>
            </a:r>
          </a:p>
          <a:p>
            <a:pPr lvl="1"/>
            <a:r>
              <a:rPr lang="en-US" sz="2000" dirty="0"/>
              <a:t>How to write your essay workshop</a:t>
            </a:r>
          </a:p>
          <a:p>
            <a:pPr lvl="1"/>
            <a:r>
              <a:rPr lang="en-US" sz="2000" dirty="0"/>
              <a:t>Assist students preparing resumes</a:t>
            </a:r>
          </a:p>
          <a:p>
            <a:pPr lvl="1"/>
            <a:r>
              <a:rPr lang="en-US" sz="2000" dirty="0"/>
              <a:t>Prepare students for job interviews</a:t>
            </a:r>
          </a:p>
          <a:p>
            <a:pPr lvl="1"/>
            <a:r>
              <a:rPr lang="en-US" sz="2000" dirty="0"/>
              <a:t>Assist student in finding careers</a:t>
            </a:r>
          </a:p>
          <a:p>
            <a:pPr lvl="1"/>
            <a:r>
              <a:rPr lang="en-US" sz="2000" dirty="0"/>
              <a:t>Career Advising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676400"/>
            <a:ext cx="3886200" cy="4572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/>
              <a:t>TAG Workshop</a:t>
            </a:r>
          </a:p>
          <a:p>
            <a:pPr lvl="1"/>
            <a:r>
              <a:rPr lang="en-US" sz="2000" dirty="0"/>
              <a:t>Application Workshop</a:t>
            </a:r>
          </a:p>
          <a:p>
            <a:pPr lvl="1"/>
            <a:r>
              <a:rPr lang="en-US" sz="2000" dirty="0"/>
              <a:t>Essay review assistance</a:t>
            </a:r>
          </a:p>
          <a:p>
            <a:pPr lvl="1"/>
            <a:r>
              <a:rPr lang="en-US" sz="2000" dirty="0"/>
              <a:t>Ask transfer questions</a:t>
            </a:r>
          </a:p>
          <a:p>
            <a:pPr lvl="1"/>
            <a:r>
              <a:rPr lang="en-US" sz="2000" dirty="0"/>
              <a:t>UC Online Tag Workshop</a:t>
            </a:r>
          </a:p>
          <a:p>
            <a:pPr lvl="1"/>
            <a:r>
              <a:rPr lang="en-US" sz="2000" dirty="0"/>
              <a:t>Selected Workshop</a:t>
            </a:r>
          </a:p>
          <a:p>
            <a:pPr lvl="1"/>
            <a:r>
              <a:rPr lang="en-US" sz="2000" dirty="0"/>
              <a:t>Drop-In to speak with college rep</a:t>
            </a:r>
          </a:p>
          <a:p>
            <a:pPr lvl="1"/>
            <a:r>
              <a:rPr lang="en-US" sz="2000" dirty="0"/>
              <a:t>Transfer Questions</a:t>
            </a:r>
          </a:p>
          <a:p>
            <a:pPr lvl="1"/>
            <a:r>
              <a:rPr lang="en-US" sz="2000" dirty="0"/>
              <a:t>Drop In with a Transfer Counselor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25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Counseling-</a:t>
            </a:r>
            <a:r>
              <a:rPr lang="en-US" sz="4000" dirty="0"/>
              <a:t>SARS, </a:t>
            </a:r>
            <a:r>
              <a:rPr lang="en-US" sz="4000" dirty="0" smtClean="0"/>
              <a:t>Career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4495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Assist </a:t>
            </a:r>
            <a:r>
              <a:rPr lang="en-US" dirty="0"/>
              <a:t>student in finding careers</a:t>
            </a:r>
          </a:p>
          <a:p>
            <a:pPr lvl="1"/>
            <a:r>
              <a:rPr lang="en-US" dirty="0"/>
              <a:t>Prepare students for job interviews</a:t>
            </a:r>
          </a:p>
          <a:p>
            <a:pPr lvl="1"/>
            <a:r>
              <a:rPr lang="en-US" dirty="0"/>
              <a:t>Assist students preparing resumes</a:t>
            </a:r>
          </a:p>
          <a:p>
            <a:pPr lvl="1"/>
            <a:r>
              <a:rPr lang="en-US" dirty="0"/>
              <a:t>Other</a:t>
            </a:r>
          </a:p>
          <a:p>
            <a:pPr lvl="1"/>
            <a:r>
              <a:rPr lang="en-US" dirty="0"/>
              <a:t>Resume Critique</a:t>
            </a:r>
          </a:p>
          <a:p>
            <a:pPr lvl="1"/>
            <a:r>
              <a:rPr lang="en-US" dirty="0"/>
              <a:t>Job search techniques</a:t>
            </a:r>
          </a:p>
          <a:p>
            <a:pPr lvl="1"/>
            <a:r>
              <a:rPr lang="en-US" dirty="0"/>
              <a:t>Class Assignment for </a:t>
            </a:r>
            <a:r>
              <a:rPr lang="en-US" dirty="0" smtClean="0"/>
              <a:t>CRLP/CNSL </a:t>
            </a:r>
            <a:r>
              <a:rPr lang="en-US" dirty="0"/>
              <a:t>50</a:t>
            </a:r>
          </a:p>
          <a:p>
            <a:pPr lvl="1"/>
            <a:r>
              <a:rPr lang="en-US" dirty="0"/>
              <a:t>Drop In with a Transfer Counselor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3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Counseling-SARS</a:t>
            </a:r>
            <a:r>
              <a:rPr lang="en-US" dirty="0"/>
              <a:t>, EOPS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8153400" cy="4495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Adding </a:t>
            </a:r>
            <a:r>
              <a:rPr lang="en-US" dirty="0"/>
              <a:t>or Dropping Classes</a:t>
            </a:r>
          </a:p>
          <a:p>
            <a:pPr lvl="1"/>
            <a:r>
              <a:rPr lang="en-US" dirty="0"/>
              <a:t>Career Counseling</a:t>
            </a:r>
          </a:p>
          <a:p>
            <a:pPr lvl="1"/>
            <a:r>
              <a:rPr lang="en-US" dirty="0"/>
              <a:t>Drop in</a:t>
            </a:r>
          </a:p>
          <a:p>
            <a:pPr lvl="1"/>
            <a:r>
              <a:rPr lang="en-US" dirty="0"/>
              <a:t>Personal Matter</a:t>
            </a:r>
          </a:p>
          <a:p>
            <a:pPr lvl="1"/>
            <a:r>
              <a:rPr lang="en-US" dirty="0"/>
              <a:t>Transfer </a:t>
            </a: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Counseling-SARS, </a:t>
            </a:r>
            <a:r>
              <a:rPr lang="en-US" sz="3600" dirty="0" smtClean="0"/>
              <a:t>Disability</a:t>
            </a:r>
            <a:r>
              <a:rPr lang="en-US" sz="4000" dirty="0" smtClean="0"/>
              <a:t> </a:t>
            </a:r>
            <a:r>
              <a:rPr lang="en-US" sz="4000" dirty="0"/>
              <a:t>Resource Center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3886200" cy="457200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Learning Disability Specialist</a:t>
            </a:r>
          </a:p>
          <a:p>
            <a:pPr lvl="1"/>
            <a:r>
              <a:rPr lang="en-US" sz="2000" dirty="0"/>
              <a:t>DRC Counseling Appointment</a:t>
            </a:r>
          </a:p>
          <a:p>
            <a:pPr lvl="1"/>
            <a:r>
              <a:rPr lang="en-US" sz="2000" dirty="0"/>
              <a:t>Other</a:t>
            </a:r>
          </a:p>
          <a:p>
            <a:pPr lvl="1"/>
            <a:r>
              <a:rPr lang="en-US" sz="2000" dirty="0"/>
              <a:t>Registration Help</a:t>
            </a:r>
          </a:p>
          <a:p>
            <a:pPr lvl="1"/>
            <a:r>
              <a:rPr lang="en-US" sz="2000" dirty="0"/>
              <a:t>Drop-in Quick Question</a:t>
            </a:r>
          </a:p>
          <a:p>
            <a:pPr lvl="1"/>
            <a:r>
              <a:rPr lang="en-US" sz="2000" dirty="0"/>
              <a:t>Drop-in Margo Dobbins</a:t>
            </a:r>
          </a:p>
          <a:p>
            <a:pPr lvl="1"/>
            <a:r>
              <a:rPr lang="en-US" sz="2000" dirty="0"/>
              <a:t>Drop-in Bea Cashmore</a:t>
            </a:r>
          </a:p>
          <a:p>
            <a:pPr lvl="1"/>
            <a:r>
              <a:rPr lang="en-US" sz="2000" dirty="0"/>
              <a:t>Drop-in Jess Miller</a:t>
            </a:r>
          </a:p>
          <a:p>
            <a:pPr lvl="1"/>
            <a:r>
              <a:rPr lang="en-US" sz="2000" dirty="0"/>
              <a:t>Veteran</a:t>
            </a:r>
          </a:p>
          <a:p>
            <a:pPr lvl="1"/>
            <a:r>
              <a:rPr lang="en-US" sz="2000" dirty="0"/>
              <a:t>A Telephone </a:t>
            </a:r>
            <a:r>
              <a:rPr lang="en-US" sz="2000" dirty="0" smtClean="0"/>
              <a:t>Appointment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676400"/>
            <a:ext cx="3886200" cy="4572000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Advising</a:t>
            </a:r>
          </a:p>
          <a:p>
            <a:pPr lvl="1"/>
            <a:r>
              <a:rPr lang="en-US" sz="2000" dirty="0"/>
              <a:t>Career Counseling</a:t>
            </a:r>
          </a:p>
          <a:p>
            <a:pPr lvl="1"/>
            <a:r>
              <a:rPr lang="en-US" sz="2000" dirty="0"/>
              <a:t>Personal Counseling</a:t>
            </a:r>
          </a:p>
          <a:p>
            <a:pPr lvl="1"/>
            <a:r>
              <a:rPr lang="en-US" sz="2000" dirty="0"/>
              <a:t>Drop in with Janet Weber</a:t>
            </a:r>
          </a:p>
          <a:p>
            <a:pPr lvl="1"/>
            <a:r>
              <a:rPr lang="en-US" sz="2000" dirty="0"/>
              <a:t>Drop-in </a:t>
            </a:r>
            <a:r>
              <a:rPr lang="en-US" sz="2000" dirty="0" err="1"/>
              <a:t>LeeAnn</a:t>
            </a:r>
            <a:r>
              <a:rPr lang="en-US" sz="2000" dirty="0"/>
              <a:t> Emanuel</a:t>
            </a:r>
          </a:p>
          <a:p>
            <a:pPr lvl="1"/>
            <a:r>
              <a:rPr lang="en-US" sz="2000" dirty="0"/>
              <a:t>Service LD Specialist</a:t>
            </a:r>
          </a:p>
          <a:p>
            <a:pPr lvl="1"/>
            <a:r>
              <a:rPr lang="en-US" sz="2000" dirty="0"/>
              <a:t>Review LD Specialist</a:t>
            </a:r>
          </a:p>
          <a:p>
            <a:pPr lvl="1"/>
            <a:r>
              <a:rPr lang="en-US" sz="2000" dirty="0"/>
              <a:t>Counseling</a:t>
            </a:r>
          </a:p>
          <a:p>
            <a:pPr lvl="1"/>
            <a:r>
              <a:rPr lang="en-US" sz="2000" dirty="0"/>
              <a:t>Ed Coach </a:t>
            </a:r>
            <a:r>
              <a:rPr lang="en-US" sz="2000" dirty="0" smtClean="0"/>
              <a:t>Program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13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 Reporting and Data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Data validity is the degree of </a:t>
            </a:r>
            <a:r>
              <a:rPr lang="en-US" dirty="0">
                <a:solidFill>
                  <a:srgbClr val="C00000"/>
                </a:solidFill>
              </a:rPr>
              <a:t>confidence</a:t>
            </a:r>
            <a:r>
              <a:rPr lang="en-US" dirty="0"/>
              <a:t> we have on the data; the extent to which the data can be used to support </a:t>
            </a:r>
            <a:r>
              <a:rPr lang="en-US" dirty="0">
                <a:solidFill>
                  <a:srgbClr val="C00000"/>
                </a:solidFill>
              </a:rPr>
              <a:t>meaningful decisions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Data validation processes (e.g., clean-up) </a:t>
            </a:r>
            <a:r>
              <a:rPr lang="en-US" dirty="0" smtClean="0"/>
              <a:t>are </a:t>
            </a:r>
            <a:r>
              <a:rPr lang="en-US" dirty="0"/>
              <a:t>triggered by the MIS reporting cycle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require </a:t>
            </a:r>
            <a:r>
              <a:rPr lang="en-US" dirty="0">
                <a:solidFill>
                  <a:srgbClr val="C00000"/>
                </a:solidFill>
              </a:rPr>
              <a:t>the involvement of data custodians/users </a:t>
            </a:r>
            <a:r>
              <a:rPr lang="en-US" dirty="0" smtClean="0">
                <a:solidFill>
                  <a:srgbClr val="C00000"/>
                </a:solidFill>
              </a:rPr>
              <a:t>throughout </a:t>
            </a:r>
            <a:r>
              <a:rPr lang="en-US" dirty="0">
                <a:solidFill>
                  <a:srgbClr val="C00000"/>
                </a:solidFill>
              </a:rPr>
              <a:t>the whole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2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Counseling: Initial or Follow-up Service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5645" y="2071300"/>
            <a:ext cx="13716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Student received counseling/</a:t>
            </a:r>
          </a:p>
          <a:p>
            <a:r>
              <a:rPr lang="en-US" dirty="0" smtClean="0"/>
              <a:t>advisement service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209800"/>
            <a:ext cx="2819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Is this the first contact/service during academic year for the student?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14600" y="2743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394804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 flipH="1">
            <a:off x="3581400" y="3494038"/>
            <a:ext cx="1066800" cy="468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38344" y="3524181"/>
            <a:ext cx="1066800" cy="315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61444" y="4419600"/>
            <a:ext cx="23009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Report as counseling service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77000" y="4413590"/>
            <a:ext cx="1371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Report as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Plan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Abbreviated: First term at EOPS, DSPS, </a:t>
            </a:r>
            <a:r>
              <a:rPr lang="en-US" dirty="0" err="1"/>
              <a:t>CalWorks</a:t>
            </a:r>
            <a:r>
              <a:rPr lang="en-US" dirty="0"/>
              <a:t> or an approved plan developed in Degree Works during the reporting term with one or two terms</a:t>
            </a:r>
          </a:p>
          <a:p>
            <a:r>
              <a:rPr lang="en-US" dirty="0"/>
              <a:t>Comprehensive is operationally defined as an approved plan in </a:t>
            </a:r>
            <a:r>
              <a:rPr lang="en-US" dirty="0">
                <a:solidFill>
                  <a:srgbClr val="C00000"/>
                </a:solidFill>
              </a:rPr>
              <a:t>Degree Works </a:t>
            </a:r>
            <a:r>
              <a:rPr lang="en-US" dirty="0"/>
              <a:t>with </a:t>
            </a:r>
            <a:r>
              <a:rPr lang="en-US" dirty="0">
                <a:solidFill>
                  <a:srgbClr val="C00000"/>
                </a:solidFill>
              </a:rPr>
              <a:t>3 or more terms</a:t>
            </a:r>
            <a:r>
              <a:rPr lang="en-US" dirty="0"/>
              <a:t>. The student must have…</a:t>
            </a:r>
          </a:p>
          <a:p>
            <a:pPr lvl="1"/>
            <a:r>
              <a:rPr lang="en-US" dirty="0"/>
              <a:t>A declared major</a:t>
            </a:r>
          </a:p>
          <a:p>
            <a:pPr lvl="1"/>
            <a:r>
              <a:rPr lang="en-US" dirty="0"/>
              <a:t>Enrolled in at least 0.5 unit during the term the plan was developed</a:t>
            </a:r>
          </a:p>
          <a:p>
            <a:r>
              <a:rPr lang="en-US" dirty="0">
                <a:solidFill>
                  <a:srgbClr val="C00000"/>
                </a:solidFill>
              </a:rPr>
              <a:t>Only one </a:t>
            </a:r>
            <a:r>
              <a:rPr lang="en-US" dirty="0"/>
              <a:t>abbreviated and one comprehensive are reported during the </a:t>
            </a:r>
            <a:r>
              <a:rPr lang="en-US" dirty="0">
                <a:solidFill>
                  <a:srgbClr val="C00000"/>
                </a:solidFill>
              </a:rPr>
              <a:t>student attendance at the college</a:t>
            </a:r>
            <a:r>
              <a:rPr lang="en-US" dirty="0"/>
              <a:t>. Modifications to an approved plan during a follow-up term are reported as a follow-up service.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2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Education Plan Development Follow-up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Modifications to an approved plan during a follow-up term</a:t>
            </a:r>
          </a:p>
          <a:p>
            <a:r>
              <a:rPr lang="en-US" dirty="0"/>
              <a:t>Student must be enrolled in at least 0.5 credit unit</a:t>
            </a:r>
          </a:p>
          <a:p>
            <a:r>
              <a:rPr lang="en-US" dirty="0"/>
              <a:t>SARS </a:t>
            </a:r>
            <a:endParaRPr lang="en-US" dirty="0" smtClean="0"/>
          </a:p>
          <a:p>
            <a:pPr lvl="1"/>
            <a:r>
              <a:rPr lang="en-US" dirty="0" smtClean="0"/>
              <a:t>Create </a:t>
            </a:r>
            <a:r>
              <a:rPr lang="en-US" dirty="0"/>
              <a:t>Educational Plan</a:t>
            </a:r>
          </a:p>
          <a:p>
            <a:pPr lvl="1"/>
            <a:r>
              <a:rPr lang="en-US" dirty="0"/>
              <a:t>Petition for over 120 units-Financial Aid Ed Plan</a:t>
            </a:r>
          </a:p>
          <a:p>
            <a:pPr lvl="1"/>
            <a:r>
              <a:rPr lang="en-US" dirty="0"/>
              <a:t>Educational Plan</a:t>
            </a:r>
          </a:p>
          <a:p>
            <a:pPr lvl="1"/>
            <a:r>
              <a:rPr lang="en-US" dirty="0"/>
              <a:t>Over the Time Limit Ed Plan</a:t>
            </a:r>
          </a:p>
          <a:p>
            <a:pPr lvl="1"/>
            <a:r>
              <a:rPr lang="en-US" dirty="0"/>
              <a:t>Education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</a:t>
            </a:r>
            <a:r>
              <a:rPr lang="en-US" dirty="0" smtClean="0"/>
              <a:t>Probation (SS10)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Student…</a:t>
            </a:r>
          </a:p>
          <a:p>
            <a:r>
              <a:rPr lang="en-US" dirty="0"/>
              <a:t>On probation/disqualification on the prior term and documented as receiving counseling/advisement or academic probation services during the term in SARS </a:t>
            </a:r>
          </a:p>
          <a:p>
            <a:r>
              <a:rPr lang="en-US" dirty="0"/>
              <a:t>Documented as receiving academic probation services during the reporting term in SARS , independently of academic standing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</a:t>
            </a:r>
            <a:r>
              <a:rPr lang="en-US" dirty="0" smtClean="0"/>
              <a:t>Probation-SARS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Counseling</a:t>
            </a:r>
            <a:endParaRPr lang="en-US" dirty="0"/>
          </a:p>
          <a:p>
            <a:pPr lvl="1"/>
            <a:r>
              <a:rPr lang="en-US" dirty="0" smtClean="0"/>
              <a:t>Probation/Disqualification</a:t>
            </a:r>
            <a:endParaRPr lang="en-US" dirty="0"/>
          </a:p>
          <a:p>
            <a:pPr lvl="1"/>
            <a:r>
              <a:rPr lang="en-US" dirty="0"/>
              <a:t>Disqualified</a:t>
            </a:r>
          </a:p>
          <a:p>
            <a:pPr lvl="1"/>
            <a:endParaRPr lang="en-US" dirty="0"/>
          </a:p>
          <a:p>
            <a:r>
              <a:rPr lang="en-US" dirty="0"/>
              <a:t>Financial Aid</a:t>
            </a:r>
          </a:p>
          <a:p>
            <a:pPr lvl="1"/>
            <a:r>
              <a:rPr lang="en-US" dirty="0"/>
              <a:t>Appeal for Disqualification</a:t>
            </a:r>
          </a:p>
          <a:p>
            <a:pPr lvl="1"/>
            <a:endParaRPr lang="en-US" dirty="0"/>
          </a:p>
          <a:p>
            <a:r>
              <a:rPr lang="en-US" dirty="0"/>
              <a:t>EOPS</a:t>
            </a:r>
          </a:p>
          <a:p>
            <a:pPr lvl="1"/>
            <a:r>
              <a:rPr lang="en-US" dirty="0"/>
              <a:t>EOPS Probation</a:t>
            </a:r>
          </a:p>
          <a:p>
            <a:pPr lvl="1"/>
            <a:r>
              <a:rPr lang="en-US" dirty="0"/>
              <a:t>Academic Probation</a:t>
            </a:r>
          </a:p>
          <a:p>
            <a:pPr lvl="1"/>
            <a:r>
              <a:rPr lang="en-US" dirty="0"/>
              <a:t>Academic Hold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0"/>
            <a:ext cx="4800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Got questions?</a:t>
            </a:r>
            <a:endParaRPr lang="en-US" dirty="0"/>
          </a:p>
        </p:txBody>
      </p:sp>
      <p:pic>
        <p:nvPicPr>
          <p:cNvPr id="11" name="Picture 4" descr="Scared Face Black And White Theyre caked in whit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438400" cy="30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4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63" y="1600199"/>
            <a:ext cx="6458337" cy="4848263"/>
          </a:xfrm>
        </p:spPr>
      </p:pic>
    </p:spTree>
    <p:extLst>
      <p:ext uri="{BB962C8B-B14F-4D97-AF65-F5344CB8AC3E}">
        <p14:creationId xmlns:p14="http://schemas.microsoft.com/office/powerpoint/2010/main" val="40822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SS Domain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061279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2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Reporting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32589572"/>
              </p:ext>
            </p:extLst>
          </p:nvPr>
        </p:nvGraphicFramePr>
        <p:xfrm>
          <a:off x="762000" y="1981200"/>
          <a:ext cx="5562600" cy="377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5943600" y="3548653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91400" y="3429000"/>
            <a:ext cx="10668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MIS Student</a:t>
            </a:r>
          </a:p>
          <a:p>
            <a:pPr algn="ctr"/>
            <a:r>
              <a:rPr lang="en-US" dirty="0" smtClean="0"/>
              <a:t>Success</a:t>
            </a:r>
          </a:p>
          <a:p>
            <a:pPr algn="ctr"/>
            <a:r>
              <a:rPr lang="en-US" dirty="0" smtClean="0"/>
              <a:t>(SS)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Information about MIS 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676400"/>
            <a:ext cx="73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determine up to 60% of total funding for 3SP programs (40% based on headcount of credit, CA resident students)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80% of prior year funding is guaranteed for the 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year of implementation (2015-16); the following year, 50%.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Data from MIS SS…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ill be subject to audits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Expected to be used for research-- assess outcomes of SS activities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approach to data analysis/research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Whole = sum of all the parts (breakdown of data based on factors or independent variables)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Test for discrepancies in the data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maximize funding: Keep in mind that services provided will be based on student headcount;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out and try to serve as many students as possible.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3SP Core Services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6107157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95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SS11 (Follow-ups)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04591285"/>
              </p:ext>
            </p:extLst>
          </p:nvPr>
        </p:nvGraphicFramePr>
        <p:xfrm>
          <a:off x="1066800" y="1600200"/>
          <a:ext cx="7086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24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Orientation (SS06)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First </a:t>
            </a:r>
            <a:r>
              <a:rPr lang="en-US" sz="2800" dirty="0"/>
              <a:t>substantive </a:t>
            </a:r>
            <a:r>
              <a:rPr lang="en-US" sz="2800" dirty="0" smtClean="0"/>
              <a:t>orientation</a:t>
            </a:r>
            <a:endParaRPr lang="en-US" sz="2700" dirty="0" smtClean="0"/>
          </a:p>
          <a:p>
            <a:pPr lvl="1"/>
            <a:r>
              <a:rPr lang="en-US" sz="1700" dirty="0" smtClean="0"/>
              <a:t> </a:t>
            </a:r>
            <a:r>
              <a:rPr lang="en-US" dirty="0" smtClean="0"/>
              <a:t>(</a:t>
            </a:r>
            <a:r>
              <a:rPr lang="en-US" dirty="0"/>
              <a:t>1) academic </a:t>
            </a:r>
            <a:r>
              <a:rPr lang="en-US" dirty="0" smtClean="0"/>
              <a:t>expectations; </a:t>
            </a:r>
            <a:r>
              <a:rPr lang="en-US" dirty="0"/>
              <a:t>progress and probation standards, (2) maintaining registration priority, (3) prerequisite or co-requisite challenge process, (4) </a:t>
            </a:r>
            <a:r>
              <a:rPr lang="en-US" dirty="0" smtClean="0"/>
              <a:t>maintaining </a:t>
            </a:r>
            <a:r>
              <a:rPr lang="en-US" dirty="0"/>
              <a:t>fee waiver eligibility, (5) descriptions of services and programs, (6) academic calendar and important timelines, (7) registration and college </a:t>
            </a:r>
            <a:r>
              <a:rPr lang="en-US" dirty="0" smtClean="0"/>
              <a:t>fees, (</a:t>
            </a:r>
            <a:r>
              <a:rPr lang="en-US" dirty="0"/>
              <a:t>8) available education planning services, and (9) </a:t>
            </a:r>
            <a:r>
              <a:rPr lang="en-US" dirty="0" smtClean="0"/>
              <a:t>other issues such as policies</a:t>
            </a:r>
            <a:r>
              <a:rPr lang="en-US" dirty="0"/>
              <a:t>, and procedures the college deems </a:t>
            </a:r>
            <a:r>
              <a:rPr lang="en-US" dirty="0" smtClean="0"/>
              <a:t>necessary.</a:t>
            </a:r>
            <a:endParaRPr lang="en-US" dirty="0"/>
          </a:p>
          <a:p>
            <a:r>
              <a:rPr lang="en-US" dirty="0"/>
              <a:t>Data </a:t>
            </a:r>
            <a:r>
              <a:rPr lang="en-US" dirty="0" smtClean="0"/>
              <a:t>sources</a:t>
            </a:r>
            <a:r>
              <a:rPr lang="en-US" dirty="0"/>
              <a:t>:</a:t>
            </a:r>
          </a:p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dirty="0"/>
              <a:t>SOAR (</a:t>
            </a:r>
            <a:r>
              <a:rPr lang="en-US" dirty="0" smtClean="0"/>
              <a:t>Banner-</a:t>
            </a:r>
            <a:r>
              <a:rPr lang="en-US" dirty="0" err="1" smtClean="0"/>
              <a:t>Spaiden</a:t>
            </a:r>
            <a:r>
              <a:rPr lang="en-US" dirty="0" smtClean="0"/>
              <a:t>)</a:t>
            </a:r>
            <a:endParaRPr lang="en-US" dirty="0"/>
          </a:p>
          <a:p>
            <a:pPr marL="605790" lvl="1" indent="-285750">
              <a:buFont typeface="Arial" panose="020B0604020202020204" pitchFamily="34" charset="0"/>
              <a:buChar char="•"/>
            </a:pPr>
            <a:r>
              <a:rPr lang="en-US" dirty="0"/>
              <a:t>Course enrollment during the reporting term, </a:t>
            </a:r>
            <a:r>
              <a:rPr lang="en-US" dirty="0" smtClean="0"/>
              <a:t>CNSL005</a:t>
            </a:r>
          </a:p>
          <a:p>
            <a:pPr marL="60579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2" descr="http://www.foothill.edu/news/images/20140409020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75" y="608119"/>
            <a:ext cx="1138295" cy="95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807</TotalTime>
  <Words>1181</Words>
  <Application>Microsoft Office PowerPoint</Application>
  <PresentationFormat>On-screen Show (4:3)</PresentationFormat>
  <Paragraphs>212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MIS Student Success</vt:lpstr>
      <vt:lpstr>MIS Reporting and Data Validity</vt:lpstr>
      <vt:lpstr>MIS Reports</vt:lpstr>
      <vt:lpstr>MIS SS Domain</vt:lpstr>
      <vt:lpstr>MIS Reporting Cycle</vt:lpstr>
      <vt:lpstr>Key Information about MIS SS</vt:lpstr>
      <vt:lpstr>3SP Core Services</vt:lpstr>
      <vt:lpstr>MIS SS11 (Follow-ups)</vt:lpstr>
      <vt:lpstr>Initial Orientation (SS06)</vt:lpstr>
      <vt:lpstr>Orientation Follow-up (SS11)</vt:lpstr>
      <vt:lpstr>Initial Placement (SS07)</vt:lpstr>
      <vt:lpstr>Placement Follow-up (SS11)</vt:lpstr>
      <vt:lpstr>Placement Follow-up (cont.)</vt:lpstr>
      <vt:lpstr>Counseling (SS08)</vt:lpstr>
      <vt:lpstr>Counseling-SARS, Counseling Center</vt:lpstr>
      <vt:lpstr>Counseling-SARS, Transfer Center</vt:lpstr>
      <vt:lpstr>Counseling-SARS, Career</vt:lpstr>
      <vt:lpstr>Counseling-SARS, EOPS Department</vt:lpstr>
      <vt:lpstr>Counseling-SARS, Disability Resource Center </vt:lpstr>
      <vt:lpstr>Counseling: Initial or Follow-up Service</vt:lpstr>
      <vt:lpstr>Education Plan Development</vt:lpstr>
      <vt:lpstr>Education Plan Development Follow-up</vt:lpstr>
      <vt:lpstr>Academic Probation (SS10)</vt:lpstr>
      <vt:lpstr>Academic Probation-SARS</vt:lpstr>
      <vt:lpstr>Got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Student Success</dc:title>
  <dc:creator>Test</dc:creator>
  <cp:lastModifiedBy>Administrator</cp:lastModifiedBy>
  <cp:revision>249</cp:revision>
  <dcterms:created xsi:type="dcterms:W3CDTF">2014-12-16T15:50:55Z</dcterms:created>
  <dcterms:modified xsi:type="dcterms:W3CDTF">2016-03-07T22:09:05Z</dcterms:modified>
</cp:coreProperties>
</file>