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9" r:id="rId3"/>
    <p:sldId id="265" r:id="rId4"/>
    <p:sldId id="269" r:id="rId5"/>
    <p:sldId id="270" r:id="rId6"/>
    <p:sldId id="280" r:id="rId7"/>
    <p:sldId id="260" r:id="rId8"/>
    <p:sldId id="271" r:id="rId9"/>
    <p:sldId id="272" r:id="rId10"/>
    <p:sldId id="273" r:id="rId11"/>
    <p:sldId id="274" r:id="rId12"/>
    <p:sldId id="275" r:id="rId13"/>
    <p:sldId id="27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126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Ulate\Desktop\Alyssa%20Belcher\Device%20Usage%20Survey\Device%20Survey%20Questions%20Charts%2012.1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Ulate\Desktop\Alyssa%20Belcher\Device%20Usage%20Survey\Device%20Survey%20Questions%20Charts%2012.1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Ulate\Desktop\Alyssa%20Belcher\Device%20Usage%20Survey\Device%20Survey%20Questions%20Charts%2012.1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Ulate\Desktop\Alyssa%20Belcher\Device%20Usage%20Survey\Device%20Survey%20Questions%20Charts%2012.15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Ulate\Desktop\Alyssa%20Belcher\Device%20Usage%20Survey\Device%20Survey%20Questions%20Charts%2012.15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Ulate\Desktop\Alyssa%20Belcher\NonEnrollees%20Fall%202016\Version%202\Visuals%20v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47151520603701E-2"/>
          <c:y val="3.2855250631234734E-2"/>
          <c:w val="0.89744322516614194"/>
          <c:h val="0.79045311553383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'Q1'!$B$1</c:f>
              <c:strCache>
                <c:ptCount val="1"/>
                <c:pt idx="0">
                  <c:v>Percent of total student pop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'Q1'!$A$2:$A$6</c:f>
              <c:strCache>
                <c:ptCount val="5"/>
                <c:pt idx="0">
                  <c:v>Laptop</c:v>
                </c:pt>
                <c:pt idx="1">
                  <c:v>Desktop computer</c:v>
                </c:pt>
                <c:pt idx="2">
                  <c:v>Smartphone</c:v>
                </c:pt>
                <c:pt idx="3">
                  <c:v>Tablet</c:v>
                </c:pt>
                <c:pt idx="4">
                  <c:v>None of the above</c:v>
                </c:pt>
              </c:strCache>
            </c:strRef>
          </c:cat>
          <c:val>
            <c:numRef>
              <c:f>'Q1'!$B$2:$B$6</c:f>
              <c:numCache>
                <c:formatCode>0%</c:formatCode>
                <c:ptCount val="5"/>
                <c:pt idx="0">
                  <c:v>0.73822711271939545</c:v>
                </c:pt>
                <c:pt idx="1">
                  <c:v>0.2748196834305689</c:v>
                </c:pt>
                <c:pt idx="2">
                  <c:v>0.46781380006400314</c:v>
                </c:pt>
                <c:pt idx="3">
                  <c:v>0.14957044039091155</c:v>
                </c:pt>
                <c:pt idx="4">
                  <c:v>6.498781478472786E-3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78245632"/>
        <c:axId val="278243952"/>
      </c:barChart>
      <c:catAx>
        <c:axId val="278245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78243952"/>
        <c:crosses val="autoZero"/>
        <c:auto val="1"/>
        <c:lblAlgn val="ctr"/>
        <c:lblOffset val="100"/>
        <c:noMultiLvlLbl val="0"/>
      </c:catAx>
      <c:valAx>
        <c:axId val="27824395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78245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accent1"/>
      </a:solidFill>
    </a:ln>
    <a:effectLst/>
  </c:spPr>
  <c:txPr>
    <a:bodyPr/>
    <a:lstStyle/>
    <a:p>
      <a:pPr>
        <a:defRPr sz="9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94380114250422E-2"/>
          <c:y val="0.12037037037037036"/>
          <c:w val="0.92361111111111116"/>
          <c:h val="0.47962124526100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'Q1'!$M$2</c:f>
              <c:strCache>
                <c:ptCount val="1"/>
                <c:pt idx="0">
                  <c:v>Laptop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'Q1'!$N$1:$S$1</c:f>
              <c:strCache>
                <c:ptCount val="6"/>
                <c:pt idx="0">
                  <c:v>African American (N=1,864)</c:v>
                </c:pt>
                <c:pt idx="1">
                  <c:v>Asian (N=14,083)</c:v>
                </c:pt>
                <c:pt idx="2">
                  <c:v>Filipino (N=2,712)</c:v>
                </c:pt>
                <c:pt idx="3">
                  <c:v>Latino/a (N=10,819)</c:v>
                </c:pt>
                <c:pt idx="4">
                  <c:v>White (N=9,522)</c:v>
                </c:pt>
                <c:pt idx="5">
                  <c:v>Declined (N=1,039)</c:v>
                </c:pt>
              </c:strCache>
            </c:strRef>
          </c:cat>
          <c:val>
            <c:numRef>
              <c:f>'Q1'!$N$2:$S$2</c:f>
              <c:numCache>
                <c:formatCode>0%</c:formatCode>
                <c:ptCount val="6"/>
                <c:pt idx="0">
                  <c:v>0.70118025751072965</c:v>
                </c:pt>
                <c:pt idx="1">
                  <c:v>0.73187531065824041</c:v>
                </c:pt>
                <c:pt idx="2">
                  <c:v>0.77286135693215341</c:v>
                </c:pt>
                <c:pt idx="3">
                  <c:v>0.71965985765782425</c:v>
                </c:pt>
                <c:pt idx="4">
                  <c:v>0.76874606175173288</c:v>
                </c:pt>
                <c:pt idx="5">
                  <c:v>0.72569778633301252</c:v>
                </c:pt>
              </c:numCache>
            </c:numRef>
          </c:val>
        </c:ser>
        <c:ser>
          <c:idx val="1"/>
          <c:order val="1"/>
          <c:tx>
            <c:strRef>
              <c:f>'Q1'!$M$3</c:f>
              <c:strCache>
                <c:ptCount val="1"/>
                <c:pt idx="0">
                  <c:v>Desktop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'Q1'!$N$1:$S$1</c:f>
              <c:strCache>
                <c:ptCount val="6"/>
                <c:pt idx="0">
                  <c:v>African American (N=1,864)</c:v>
                </c:pt>
                <c:pt idx="1">
                  <c:v>Asian (N=14,083)</c:v>
                </c:pt>
                <c:pt idx="2">
                  <c:v>Filipino (N=2,712)</c:v>
                </c:pt>
                <c:pt idx="3">
                  <c:v>Latino/a (N=10,819)</c:v>
                </c:pt>
                <c:pt idx="4">
                  <c:v>White (N=9,522)</c:v>
                </c:pt>
                <c:pt idx="5">
                  <c:v>Declined (N=1,039)</c:v>
                </c:pt>
              </c:strCache>
            </c:strRef>
          </c:cat>
          <c:val>
            <c:numRef>
              <c:f>'Q1'!$N$3:$S$3</c:f>
              <c:numCache>
                <c:formatCode>0%</c:formatCode>
                <c:ptCount val="6"/>
                <c:pt idx="0">
                  <c:v>0.27306866952789699</c:v>
                </c:pt>
                <c:pt idx="1">
                  <c:v>0.26216005112547042</c:v>
                </c:pt>
                <c:pt idx="2">
                  <c:v>0.29387905604719766</c:v>
                </c:pt>
                <c:pt idx="3">
                  <c:v>0.26139199556336074</c:v>
                </c:pt>
                <c:pt idx="4">
                  <c:v>0.308863684099979</c:v>
                </c:pt>
                <c:pt idx="5">
                  <c:v>0.21462945139557266</c:v>
                </c:pt>
              </c:numCache>
            </c:numRef>
          </c:val>
        </c:ser>
        <c:ser>
          <c:idx val="2"/>
          <c:order val="2"/>
          <c:tx>
            <c:strRef>
              <c:f>'Q1'!$M$4</c:f>
              <c:strCache>
                <c:ptCount val="1"/>
                <c:pt idx="0">
                  <c:v>Smartphone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'Q1'!$N$1:$S$1</c:f>
              <c:strCache>
                <c:ptCount val="6"/>
                <c:pt idx="0">
                  <c:v>African American (N=1,864)</c:v>
                </c:pt>
                <c:pt idx="1">
                  <c:v>Asian (N=14,083)</c:v>
                </c:pt>
                <c:pt idx="2">
                  <c:v>Filipino (N=2,712)</c:v>
                </c:pt>
                <c:pt idx="3">
                  <c:v>Latino/a (N=10,819)</c:v>
                </c:pt>
                <c:pt idx="4">
                  <c:v>White (N=9,522)</c:v>
                </c:pt>
                <c:pt idx="5">
                  <c:v>Declined (N=1,039)</c:v>
                </c:pt>
              </c:strCache>
            </c:strRef>
          </c:cat>
          <c:val>
            <c:numRef>
              <c:f>'Q1'!$N$4:$S$4</c:f>
              <c:numCache>
                <c:formatCode>0%</c:formatCode>
                <c:ptCount val="6"/>
                <c:pt idx="0">
                  <c:v>0.49731759656652358</c:v>
                </c:pt>
                <c:pt idx="1">
                  <c:v>0.39863665412199106</c:v>
                </c:pt>
                <c:pt idx="2">
                  <c:v>0.52912979351032452</c:v>
                </c:pt>
                <c:pt idx="3">
                  <c:v>0.53618633884832234</c:v>
                </c:pt>
                <c:pt idx="4">
                  <c:v>0.48004620877966814</c:v>
                </c:pt>
                <c:pt idx="5">
                  <c:v>0.34359961501443698</c:v>
                </c:pt>
              </c:numCache>
            </c:numRef>
          </c:val>
        </c:ser>
        <c:ser>
          <c:idx val="3"/>
          <c:order val="3"/>
          <c:tx>
            <c:strRef>
              <c:f>'Q1'!$M$5</c:f>
              <c:strCache>
                <c:ptCount val="1"/>
                <c:pt idx="0">
                  <c:v>Tablet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'Q1'!$N$1:$S$1</c:f>
              <c:strCache>
                <c:ptCount val="6"/>
                <c:pt idx="0">
                  <c:v>African American (N=1,864)</c:v>
                </c:pt>
                <c:pt idx="1">
                  <c:v>Asian (N=14,083)</c:v>
                </c:pt>
                <c:pt idx="2">
                  <c:v>Filipino (N=2,712)</c:v>
                </c:pt>
                <c:pt idx="3">
                  <c:v>Latino/a (N=10,819)</c:v>
                </c:pt>
                <c:pt idx="4">
                  <c:v>White (N=9,522)</c:v>
                </c:pt>
                <c:pt idx="5">
                  <c:v>Declined (N=1,039)</c:v>
                </c:pt>
              </c:strCache>
            </c:strRef>
          </c:cat>
          <c:val>
            <c:numRef>
              <c:f>'Q1'!$N$5:$S$5</c:f>
              <c:numCache>
                <c:formatCode>0%</c:formatCode>
                <c:ptCount val="6"/>
                <c:pt idx="0">
                  <c:v>0.17972103004291845</c:v>
                </c:pt>
                <c:pt idx="1">
                  <c:v>0.12362422779237378</c:v>
                </c:pt>
                <c:pt idx="2">
                  <c:v>0.16592920353982302</c:v>
                </c:pt>
                <c:pt idx="3">
                  <c:v>0.16286163231352252</c:v>
                </c:pt>
                <c:pt idx="4">
                  <c:v>0.16603654694391934</c:v>
                </c:pt>
                <c:pt idx="5">
                  <c:v>0.10875842155919153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64623920"/>
        <c:axId val="264623360"/>
      </c:barChart>
      <c:catAx>
        <c:axId val="26462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64623360"/>
        <c:crosses val="autoZero"/>
        <c:auto val="1"/>
        <c:lblAlgn val="ctr"/>
        <c:lblOffset val="100"/>
        <c:noMultiLvlLbl val="0"/>
      </c:catAx>
      <c:valAx>
        <c:axId val="264623360"/>
        <c:scaling>
          <c:orientation val="minMax"/>
          <c:max val="0.8"/>
        </c:scaling>
        <c:delete val="1"/>
        <c:axPos val="l"/>
        <c:numFmt formatCode="0%" sourceLinked="1"/>
        <c:majorTickMark val="none"/>
        <c:minorTickMark val="none"/>
        <c:tickLblPos val="nextTo"/>
        <c:crossAx val="264623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4705906866584803E-2"/>
          <c:y val="0.78766039661708953"/>
          <c:w val="0.89303802987659331"/>
          <c:h val="0.133635899679206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accent1"/>
      </a:solidFill>
    </a:ln>
    <a:effectLst/>
  </c:spPr>
  <c:txPr>
    <a:bodyPr/>
    <a:lstStyle/>
    <a:p>
      <a:pPr>
        <a:defRPr sz="9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'Q2'!$B$1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'Q2'!$A$2:$A$6</c:f>
              <c:strCache>
                <c:ptCount val="5"/>
                <c:pt idx="0">
                  <c:v>Laptop</c:v>
                </c:pt>
                <c:pt idx="1">
                  <c:v>Desktop computer</c:v>
                </c:pt>
                <c:pt idx="2">
                  <c:v>Smartphone</c:v>
                </c:pt>
                <c:pt idx="3">
                  <c:v>Tablet</c:v>
                </c:pt>
                <c:pt idx="4">
                  <c:v>None of the above</c:v>
                </c:pt>
              </c:strCache>
            </c:strRef>
          </c:cat>
          <c:val>
            <c:numRef>
              <c:f>'Q2'!$B$2:$B$6</c:f>
              <c:numCache>
                <c:formatCode>0%</c:formatCode>
                <c:ptCount val="5"/>
                <c:pt idx="0">
                  <c:v>0.48590272568142034</c:v>
                </c:pt>
                <c:pt idx="1">
                  <c:v>0.11377844461115279</c:v>
                </c:pt>
                <c:pt idx="2">
                  <c:v>0.32839459864966242</c:v>
                </c:pt>
                <c:pt idx="3">
                  <c:v>2.7131782945736434E-2</c:v>
                </c:pt>
                <c:pt idx="4">
                  <c:v>4.1260315078769693E-3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69539184"/>
        <c:axId val="369539744"/>
      </c:barChart>
      <c:catAx>
        <c:axId val="36953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69539744"/>
        <c:crosses val="autoZero"/>
        <c:auto val="1"/>
        <c:lblAlgn val="ctr"/>
        <c:lblOffset val="100"/>
        <c:noMultiLvlLbl val="0"/>
      </c:catAx>
      <c:valAx>
        <c:axId val="369539744"/>
        <c:scaling>
          <c:orientation val="minMax"/>
          <c:max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69539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accent1"/>
      </a:solidFill>
    </a:ln>
    <a:effectLst/>
  </c:spPr>
  <c:txPr>
    <a:bodyPr/>
    <a:lstStyle/>
    <a:p>
      <a:pPr>
        <a:defRPr sz="9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'Q2'!$M$3</c:f>
              <c:strCache>
                <c:ptCount val="1"/>
                <c:pt idx="0">
                  <c:v>Laptop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'Q2'!$N$2:$S$2</c:f>
              <c:strCache>
                <c:ptCount val="6"/>
                <c:pt idx="0">
                  <c:v>African American (N=1,447)</c:v>
                </c:pt>
                <c:pt idx="1">
                  <c:v>Asian (N=10,729)</c:v>
                </c:pt>
                <c:pt idx="2">
                  <c:v>Filipino (N=2,158)</c:v>
                </c:pt>
                <c:pt idx="3">
                  <c:v> Latino/a (N=8,612)</c:v>
                </c:pt>
                <c:pt idx="4">
                  <c:v>White (N=7,787)</c:v>
                </c:pt>
                <c:pt idx="5">
                  <c:v>Decline (N=813)</c:v>
                </c:pt>
              </c:strCache>
            </c:strRef>
          </c:cat>
          <c:val>
            <c:numRef>
              <c:f>'Q2'!$N$3:$S$3</c:f>
              <c:numCache>
                <c:formatCode>0%</c:formatCode>
                <c:ptCount val="6"/>
                <c:pt idx="0">
                  <c:v>0.44298548721492742</c:v>
                </c:pt>
                <c:pt idx="1">
                  <c:v>0.55196197222481125</c:v>
                </c:pt>
                <c:pt idx="2">
                  <c:v>0.4759036144578313</c:v>
                </c:pt>
                <c:pt idx="3">
                  <c:v>0.38620529493729677</c:v>
                </c:pt>
                <c:pt idx="4">
                  <c:v>0.50674200590728136</c:v>
                </c:pt>
                <c:pt idx="5">
                  <c:v>0.59901599015990159</c:v>
                </c:pt>
              </c:numCache>
            </c:numRef>
          </c:val>
        </c:ser>
        <c:ser>
          <c:idx val="1"/>
          <c:order val="1"/>
          <c:tx>
            <c:strRef>
              <c:f>'Q2'!$M$4</c:f>
              <c:strCache>
                <c:ptCount val="1"/>
                <c:pt idx="0">
                  <c:v>Desktop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'Q2'!$N$2:$S$2</c:f>
              <c:strCache>
                <c:ptCount val="6"/>
                <c:pt idx="0">
                  <c:v>African American (N=1,447)</c:v>
                </c:pt>
                <c:pt idx="1">
                  <c:v>Asian (N=10,729)</c:v>
                </c:pt>
                <c:pt idx="2">
                  <c:v>Filipino (N=2,158)</c:v>
                </c:pt>
                <c:pt idx="3">
                  <c:v> Latino/a (N=8,612)</c:v>
                </c:pt>
                <c:pt idx="4">
                  <c:v>White (N=7,787)</c:v>
                </c:pt>
                <c:pt idx="5">
                  <c:v>Decline (N=813)</c:v>
                </c:pt>
              </c:strCache>
            </c:strRef>
          </c:cat>
          <c:val>
            <c:numRef>
              <c:f>'Q2'!$N$4:$S$4</c:f>
              <c:numCache>
                <c:formatCode>0%</c:formatCode>
                <c:ptCount val="6"/>
                <c:pt idx="0">
                  <c:v>9.8134070490670355E-2</c:v>
                </c:pt>
                <c:pt idx="1">
                  <c:v>0.12778450927393048</c:v>
                </c:pt>
                <c:pt idx="2">
                  <c:v>0.10379981464318813</c:v>
                </c:pt>
                <c:pt idx="3">
                  <c:v>8.1049698095680439E-2</c:v>
                </c:pt>
                <c:pt idx="4">
                  <c:v>0.14010530371131372</c:v>
                </c:pt>
                <c:pt idx="5">
                  <c:v>9.1020910209102093E-2</c:v>
                </c:pt>
              </c:numCache>
            </c:numRef>
          </c:val>
        </c:ser>
        <c:ser>
          <c:idx val="2"/>
          <c:order val="2"/>
          <c:tx>
            <c:strRef>
              <c:f>'Q2'!$M$5</c:f>
              <c:strCache>
                <c:ptCount val="1"/>
                <c:pt idx="0">
                  <c:v>Smartphone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'Q2'!$N$2:$S$2</c:f>
              <c:strCache>
                <c:ptCount val="6"/>
                <c:pt idx="0">
                  <c:v>African American (N=1,447)</c:v>
                </c:pt>
                <c:pt idx="1">
                  <c:v>Asian (N=10,729)</c:v>
                </c:pt>
                <c:pt idx="2">
                  <c:v>Filipino (N=2,158)</c:v>
                </c:pt>
                <c:pt idx="3">
                  <c:v> Latino/a (N=8,612)</c:v>
                </c:pt>
                <c:pt idx="4">
                  <c:v>White (N=7,787)</c:v>
                </c:pt>
                <c:pt idx="5">
                  <c:v>Decline (N=813)</c:v>
                </c:pt>
              </c:strCache>
            </c:strRef>
          </c:cat>
          <c:val>
            <c:numRef>
              <c:f>'Q2'!$N$5:$S$5</c:f>
              <c:numCache>
                <c:formatCode>0%</c:formatCode>
                <c:ptCount val="6"/>
                <c:pt idx="0">
                  <c:v>0.38217000691085001</c:v>
                </c:pt>
                <c:pt idx="1">
                  <c:v>0.24466399478050144</c:v>
                </c:pt>
                <c:pt idx="2">
                  <c:v>0.36144578313253012</c:v>
                </c:pt>
                <c:pt idx="3">
                  <c:v>0.4629586623316303</c:v>
                </c:pt>
                <c:pt idx="4">
                  <c:v>0.28303582894567869</c:v>
                </c:pt>
                <c:pt idx="5">
                  <c:v>0.22263222632226323</c:v>
                </c:pt>
              </c:numCache>
            </c:numRef>
          </c:val>
        </c:ser>
        <c:ser>
          <c:idx val="3"/>
          <c:order val="3"/>
          <c:tx>
            <c:strRef>
              <c:f>'Q2'!$M$6</c:f>
              <c:strCache>
                <c:ptCount val="1"/>
                <c:pt idx="0">
                  <c:v>Tablet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'Q2'!$N$2:$S$2</c:f>
              <c:strCache>
                <c:ptCount val="6"/>
                <c:pt idx="0">
                  <c:v>African American (N=1,447)</c:v>
                </c:pt>
                <c:pt idx="1">
                  <c:v>Asian (N=10,729)</c:v>
                </c:pt>
                <c:pt idx="2">
                  <c:v>Filipino (N=2,158)</c:v>
                </c:pt>
                <c:pt idx="3">
                  <c:v> Latino/a (N=8,612)</c:v>
                </c:pt>
                <c:pt idx="4">
                  <c:v>White (N=7,787)</c:v>
                </c:pt>
                <c:pt idx="5">
                  <c:v>Decline (N=813)</c:v>
                </c:pt>
              </c:strCache>
            </c:strRef>
          </c:cat>
          <c:val>
            <c:numRef>
              <c:f>'Q2'!$N$6:$S$6</c:f>
              <c:numCache>
                <c:formatCode>0%</c:formatCode>
                <c:ptCount val="6"/>
                <c:pt idx="0">
                  <c:v>3.7318590186592948E-2</c:v>
                </c:pt>
                <c:pt idx="1">
                  <c:v>2.4140180818342811E-2</c:v>
                </c:pt>
                <c:pt idx="2">
                  <c:v>2.0389249304911955E-2</c:v>
                </c:pt>
                <c:pt idx="3">
                  <c:v>2.7984208081746401E-2</c:v>
                </c:pt>
                <c:pt idx="4">
                  <c:v>2.9793245152176705E-2</c:v>
                </c:pt>
                <c:pt idx="5">
                  <c:v>3.0750307503075031E-2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69543104"/>
        <c:axId val="369547584"/>
      </c:barChart>
      <c:catAx>
        <c:axId val="369543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69547584"/>
        <c:crosses val="autoZero"/>
        <c:auto val="1"/>
        <c:lblAlgn val="ctr"/>
        <c:lblOffset val="100"/>
        <c:noMultiLvlLbl val="0"/>
      </c:catAx>
      <c:valAx>
        <c:axId val="369547584"/>
        <c:scaling>
          <c:orientation val="minMax"/>
          <c:max val="0.60000000000000009"/>
        </c:scaling>
        <c:delete val="1"/>
        <c:axPos val="l"/>
        <c:numFmt formatCode="0%" sourceLinked="1"/>
        <c:majorTickMark val="none"/>
        <c:minorTickMark val="none"/>
        <c:tickLblPos val="nextTo"/>
        <c:crossAx val="369543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accent1"/>
      </a:solidFill>
    </a:ln>
    <a:effectLst/>
  </c:spPr>
  <c:txPr>
    <a:bodyPr/>
    <a:lstStyle/>
    <a:p>
      <a:pPr>
        <a:defRPr sz="9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'Q3'!$B$1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'Q3'!$A$2:$A$6</c:f>
              <c:strCache>
                <c:ptCount val="5"/>
                <c:pt idx="0">
                  <c:v>Home</c:v>
                </c:pt>
                <c:pt idx="1">
                  <c:v>School</c:v>
                </c:pt>
                <c:pt idx="2">
                  <c:v>Work</c:v>
                </c:pt>
                <c:pt idx="3">
                  <c:v>Other</c:v>
                </c:pt>
                <c:pt idx="4">
                  <c:v>Decline</c:v>
                </c:pt>
              </c:strCache>
            </c:strRef>
          </c:cat>
          <c:val>
            <c:numRef>
              <c:f>'Q3'!$B$2:$B$6</c:f>
              <c:numCache>
                <c:formatCode>0%</c:formatCode>
                <c:ptCount val="5"/>
                <c:pt idx="0">
                  <c:v>0.77445588774455887</c:v>
                </c:pt>
                <c:pt idx="1">
                  <c:v>0.1328533813285338</c:v>
                </c:pt>
                <c:pt idx="2">
                  <c:v>3.4129920341299205E-2</c:v>
                </c:pt>
                <c:pt idx="3">
                  <c:v>2.9530380295303804E-2</c:v>
                </c:pt>
                <c:pt idx="4">
                  <c:v>1.6265040162650402E-2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83788000"/>
        <c:axId val="583786320"/>
      </c:barChart>
      <c:catAx>
        <c:axId val="58378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83786320"/>
        <c:crosses val="autoZero"/>
        <c:auto val="1"/>
        <c:lblAlgn val="ctr"/>
        <c:lblOffset val="100"/>
        <c:noMultiLvlLbl val="0"/>
      </c:catAx>
      <c:valAx>
        <c:axId val="583786320"/>
        <c:scaling>
          <c:orientation val="minMax"/>
          <c:max val="0.8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83788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9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'Attempters recent indivs (4) '!$L$2</c:f>
              <c:strCache>
                <c:ptCount val="1"/>
                <c:pt idx="0">
                  <c:v>Web Dropped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73"/>
              <c:layout>
                <c:manualLayout>
                  <c:x val="7.0175438596491203E-3"/>
                  <c:y val="-2.7131782945736399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5A1D9938-CE04-434E-A725-C91030A31A5C}" type="CATEGORYNAME">
                      <a:rPr lang="en-US" sz="1400"/>
                      <a:pPr>
                        <a:defRPr sz="1400"/>
                      </a:pPr>
                      <a:t>[CATEGORY NAME]</a:t>
                    </a:fld>
                    <a:r>
                      <a:rPr lang="en-US" sz="1400"/>
                      <a:t>, </a:t>
                    </a:r>
                  </a:p>
                  <a:p>
                    <a:pPr>
                      <a:defRPr sz="1400"/>
                    </a:pPr>
                    <a:fld id="{EDDF149C-BD80-48D2-9D93-D314867D8FFD}" type="VALUE">
                      <a:rPr lang="en-US" sz="1400"/>
                      <a:pPr>
                        <a:defRPr sz="1400"/>
                      </a:pPr>
                      <a:t>[VALUE]</a:t>
                    </a:fld>
                    <a:r>
                      <a:rPr lang="en-US" sz="1400"/>
                      <a:t> Web drops</a:t>
                    </a:r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'Attempters recent indivs (4) '!$K$3:$K$122</c:f>
              <c:numCache>
                <c:formatCode>mmmm\ d</c:formatCode>
                <c:ptCount val="120"/>
                <c:pt idx="0">
                  <c:v>42930</c:v>
                </c:pt>
                <c:pt idx="1">
                  <c:v>42931</c:v>
                </c:pt>
                <c:pt idx="2">
                  <c:v>42932</c:v>
                </c:pt>
                <c:pt idx="3">
                  <c:v>42933</c:v>
                </c:pt>
                <c:pt idx="4">
                  <c:v>42934</c:v>
                </c:pt>
                <c:pt idx="5">
                  <c:v>42935</c:v>
                </c:pt>
                <c:pt idx="6">
                  <c:v>42936</c:v>
                </c:pt>
                <c:pt idx="7">
                  <c:v>42937</c:v>
                </c:pt>
                <c:pt idx="8">
                  <c:v>42938</c:v>
                </c:pt>
                <c:pt idx="9">
                  <c:v>42939</c:v>
                </c:pt>
                <c:pt idx="10">
                  <c:v>42940</c:v>
                </c:pt>
                <c:pt idx="11">
                  <c:v>42941</c:v>
                </c:pt>
                <c:pt idx="12">
                  <c:v>42942</c:v>
                </c:pt>
                <c:pt idx="13">
                  <c:v>42943</c:v>
                </c:pt>
                <c:pt idx="14">
                  <c:v>42944</c:v>
                </c:pt>
                <c:pt idx="15">
                  <c:v>42945</c:v>
                </c:pt>
                <c:pt idx="16">
                  <c:v>42946</c:v>
                </c:pt>
                <c:pt idx="17">
                  <c:v>42947</c:v>
                </c:pt>
                <c:pt idx="18">
                  <c:v>42948</c:v>
                </c:pt>
                <c:pt idx="19">
                  <c:v>42949</c:v>
                </c:pt>
                <c:pt idx="20">
                  <c:v>42950</c:v>
                </c:pt>
                <c:pt idx="21">
                  <c:v>42951</c:v>
                </c:pt>
                <c:pt idx="22">
                  <c:v>42952</c:v>
                </c:pt>
                <c:pt idx="23">
                  <c:v>42953</c:v>
                </c:pt>
                <c:pt idx="24">
                  <c:v>42954</c:v>
                </c:pt>
                <c:pt idx="25">
                  <c:v>42955</c:v>
                </c:pt>
                <c:pt idx="26">
                  <c:v>42956</c:v>
                </c:pt>
                <c:pt idx="27">
                  <c:v>42957</c:v>
                </c:pt>
                <c:pt idx="28">
                  <c:v>42958</c:v>
                </c:pt>
                <c:pt idx="29">
                  <c:v>42959</c:v>
                </c:pt>
                <c:pt idx="30">
                  <c:v>42960</c:v>
                </c:pt>
                <c:pt idx="31">
                  <c:v>42961</c:v>
                </c:pt>
                <c:pt idx="32">
                  <c:v>42962</c:v>
                </c:pt>
                <c:pt idx="33">
                  <c:v>42963</c:v>
                </c:pt>
                <c:pt idx="34">
                  <c:v>42964</c:v>
                </c:pt>
                <c:pt idx="35">
                  <c:v>42965</c:v>
                </c:pt>
                <c:pt idx="36">
                  <c:v>42966</c:v>
                </c:pt>
                <c:pt idx="37">
                  <c:v>42967</c:v>
                </c:pt>
                <c:pt idx="38">
                  <c:v>42968</c:v>
                </c:pt>
                <c:pt idx="39">
                  <c:v>42969</c:v>
                </c:pt>
                <c:pt idx="40">
                  <c:v>42970</c:v>
                </c:pt>
                <c:pt idx="41">
                  <c:v>42971</c:v>
                </c:pt>
                <c:pt idx="42">
                  <c:v>42972</c:v>
                </c:pt>
                <c:pt idx="43">
                  <c:v>42973</c:v>
                </c:pt>
                <c:pt idx="44">
                  <c:v>42974</c:v>
                </c:pt>
                <c:pt idx="45">
                  <c:v>42975</c:v>
                </c:pt>
                <c:pt idx="46">
                  <c:v>42976</c:v>
                </c:pt>
                <c:pt idx="47">
                  <c:v>42977</c:v>
                </c:pt>
                <c:pt idx="48">
                  <c:v>42978</c:v>
                </c:pt>
                <c:pt idx="49">
                  <c:v>42979</c:v>
                </c:pt>
                <c:pt idx="50">
                  <c:v>42980</c:v>
                </c:pt>
                <c:pt idx="51">
                  <c:v>42981</c:v>
                </c:pt>
                <c:pt idx="52">
                  <c:v>42982</c:v>
                </c:pt>
                <c:pt idx="53">
                  <c:v>42983</c:v>
                </c:pt>
                <c:pt idx="54">
                  <c:v>42984</c:v>
                </c:pt>
                <c:pt idx="55">
                  <c:v>42985</c:v>
                </c:pt>
                <c:pt idx="56">
                  <c:v>42986</c:v>
                </c:pt>
                <c:pt idx="57">
                  <c:v>42987</c:v>
                </c:pt>
                <c:pt idx="58">
                  <c:v>42988</c:v>
                </c:pt>
                <c:pt idx="59">
                  <c:v>42989</c:v>
                </c:pt>
                <c:pt idx="60">
                  <c:v>42990</c:v>
                </c:pt>
                <c:pt idx="61">
                  <c:v>42991</c:v>
                </c:pt>
                <c:pt idx="62">
                  <c:v>42992</c:v>
                </c:pt>
                <c:pt idx="63">
                  <c:v>42993</c:v>
                </c:pt>
                <c:pt idx="64">
                  <c:v>42994</c:v>
                </c:pt>
                <c:pt idx="65">
                  <c:v>42995</c:v>
                </c:pt>
                <c:pt idx="66">
                  <c:v>42996</c:v>
                </c:pt>
                <c:pt idx="67">
                  <c:v>42997</c:v>
                </c:pt>
                <c:pt idx="68">
                  <c:v>42998</c:v>
                </c:pt>
                <c:pt idx="69">
                  <c:v>42999</c:v>
                </c:pt>
                <c:pt idx="70">
                  <c:v>43000</c:v>
                </c:pt>
                <c:pt idx="71">
                  <c:v>43001</c:v>
                </c:pt>
                <c:pt idx="72">
                  <c:v>43002</c:v>
                </c:pt>
                <c:pt idx="73">
                  <c:v>43003</c:v>
                </c:pt>
                <c:pt idx="74">
                  <c:v>43004</c:v>
                </c:pt>
                <c:pt idx="75">
                  <c:v>43005</c:v>
                </c:pt>
                <c:pt idx="76">
                  <c:v>43006</c:v>
                </c:pt>
                <c:pt idx="77">
                  <c:v>43007</c:v>
                </c:pt>
                <c:pt idx="78">
                  <c:v>43008</c:v>
                </c:pt>
                <c:pt idx="79">
                  <c:v>43009</c:v>
                </c:pt>
                <c:pt idx="80">
                  <c:v>43010</c:v>
                </c:pt>
                <c:pt idx="81">
                  <c:v>43011</c:v>
                </c:pt>
                <c:pt idx="82">
                  <c:v>43012</c:v>
                </c:pt>
                <c:pt idx="83">
                  <c:v>43013</c:v>
                </c:pt>
                <c:pt idx="84">
                  <c:v>43014</c:v>
                </c:pt>
                <c:pt idx="85">
                  <c:v>43015</c:v>
                </c:pt>
                <c:pt idx="86">
                  <c:v>43016</c:v>
                </c:pt>
                <c:pt idx="87">
                  <c:v>43017</c:v>
                </c:pt>
                <c:pt idx="88">
                  <c:v>43018</c:v>
                </c:pt>
                <c:pt idx="89">
                  <c:v>43019</c:v>
                </c:pt>
                <c:pt idx="90">
                  <c:v>43020</c:v>
                </c:pt>
                <c:pt idx="91">
                  <c:v>43021</c:v>
                </c:pt>
                <c:pt idx="92">
                  <c:v>43022</c:v>
                </c:pt>
                <c:pt idx="93">
                  <c:v>43024</c:v>
                </c:pt>
                <c:pt idx="94">
                  <c:v>43025</c:v>
                </c:pt>
                <c:pt idx="95">
                  <c:v>43026</c:v>
                </c:pt>
                <c:pt idx="96">
                  <c:v>43027</c:v>
                </c:pt>
                <c:pt idx="97">
                  <c:v>43029</c:v>
                </c:pt>
                <c:pt idx="98">
                  <c:v>43030</c:v>
                </c:pt>
                <c:pt idx="99">
                  <c:v>43031</c:v>
                </c:pt>
                <c:pt idx="100">
                  <c:v>43032</c:v>
                </c:pt>
                <c:pt idx="101">
                  <c:v>43034</c:v>
                </c:pt>
                <c:pt idx="102">
                  <c:v>43036</c:v>
                </c:pt>
                <c:pt idx="103">
                  <c:v>43039</c:v>
                </c:pt>
                <c:pt idx="104">
                  <c:v>43040</c:v>
                </c:pt>
                <c:pt idx="105">
                  <c:v>43041</c:v>
                </c:pt>
                <c:pt idx="106">
                  <c:v>43042</c:v>
                </c:pt>
                <c:pt idx="107">
                  <c:v>43044</c:v>
                </c:pt>
                <c:pt idx="108">
                  <c:v>43045</c:v>
                </c:pt>
                <c:pt idx="109">
                  <c:v>43046</c:v>
                </c:pt>
                <c:pt idx="110">
                  <c:v>43050</c:v>
                </c:pt>
                <c:pt idx="111">
                  <c:v>43054</c:v>
                </c:pt>
                <c:pt idx="112">
                  <c:v>43055</c:v>
                </c:pt>
                <c:pt idx="113">
                  <c:v>43056</c:v>
                </c:pt>
                <c:pt idx="114">
                  <c:v>43060</c:v>
                </c:pt>
                <c:pt idx="115">
                  <c:v>43062</c:v>
                </c:pt>
                <c:pt idx="116">
                  <c:v>43070</c:v>
                </c:pt>
                <c:pt idx="117">
                  <c:v>43072</c:v>
                </c:pt>
                <c:pt idx="118">
                  <c:v>43075</c:v>
                </c:pt>
                <c:pt idx="119">
                  <c:v>43078</c:v>
                </c:pt>
              </c:numCache>
            </c:numRef>
          </c:cat>
          <c:val>
            <c:numRef>
              <c:f>'Attempters recent indivs (4) '!$L$3:$L$122</c:f>
              <c:numCache>
                <c:formatCode>General</c:formatCode>
                <c:ptCount val="120"/>
                <c:pt idx="0">
                  <c:v>9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8</c:v>
                </c:pt>
                <c:pt idx="5">
                  <c:v>12</c:v>
                </c:pt>
                <c:pt idx="6">
                  <c:v>53</c:v>
                </c:pt>
                <c:pt idx="7">
                  <c:v>29</c:v>
                </c:pt>
                <c:pt idx="8">
                  <c:v>22</c:v>
                </c:pt>
                <c:pt idx="9">
                  <c:v>19</c:v>
                </c:pt>
                <c:pt idx="10">
                  <c:v>30</c:v>
                </c:pt>
                <c:pt idx="11">
                  <c:v>46</c:v>
                </c:pt>
                <c:pt idx="12">
                  <c:v>33</c:v>
                </c:pt>
                <c:pt idx="13">
                  <c:v>33</c:v>
                </c:pt>
                <c:pt idx="14">
                  <c:v>18</c:v>
                </c:pt>
                <c:pt idx="15">
                  <c:v>22</c:v>
                </c:pt>
                <c:pt idx="16">
                  <c:v>10</c:v>
                </c:pt>
                <c:pt idx="17">
                  <c:v>11</c:v>
                </c:pt>
                <c:pt idx="18">
                  <c:v>28</c:v>
                </c:pt>
                <c:pt idx="19">
                  <c:v>30</c:v>
                </c:pt>
                <c:pt idx="20">
                  <c:v>26</c:v>
                </c:pt>
                <c:pt idx="21">
                  <c:v>29</c:v>
                </c:pt>
                <c:pt idx="22">
                  <c:v>25</c:v>
                </c:pt>
                <c:pt idx="23">
                  <c:v>12</c:v>
                </c:pt>
                <c:pt idx="24">
                  <c:v>16</c:v>
                </c:pt>
                <c:pt idx="25">
                  <c:v>25</c:v>
                </c:pt>
                <c:pt idx="26">
                  <c:v>20</c:v>
                </c:pt>
                <c:pt idx="27">
                  <c:v>29</c:v>
                </c:pt>
                <c:pt idx="28">
                  <c:v>26</c:v>
                </c:pt>
                <c:pt idx="29">
                  <c:v>15</c:v>
                </c:pt>
                <c:pt idx="30">
                  <c:v>8</c:v>
                </c:pt>
                <c:pt idx="31">
                  <c:v>16</c:v>
                </c:pt>
                <c:pt idx="32">
                  <c:v>23</c:v>
                </c:pt>
                <c:pt idx="33">
                  <c:v>26</c:v>
                </c:pt>
                <c:pt idx="34">
                  <c:v>24</c:v>
                </c:pt>
                <c:pt idx="35">
                  <c:v>43</c:v>
                </c:pt>
                <c:pt idx="36">
                  <c:v>33</c:v>
                </c:pt>
                <c:pt idx="37">
                  <c:v>19</c:v>
                </c:pt>
                <c:pt idx="38">
                  <c:v>27</c:v>
                </c:pt>
                <c:pt idx="39">
                  <c:v>46</c:v>
                </c:pt>
                <c:pt idx="40">
                  <c:v>50</c:v>
                </c:pt>
                <c:pt idx="41">
                  <c:v>40</c:v>
                </c:pt>
                <c:pt idx="42">
                  <c:v>34</c:v>
                </c:pt>
                <c:pt idx="43">
                  <c:v>18</c:v>
                </c:pt>
                <c:pt idx="44">
                  <c:v>6</c:v>
                </c:pt>
                <c:pt idx="45">
                  <c:v>12</c:v>
                </c:pt>
                <c:pt idx="46">
                  <c:v>29</c:v>
                </c:pt>
                <c:pt idx="47">
                  <c:v>25</c:v>
                </c:pt>
                <c:pt idx="48">
                  <c:v>37</c:v>
                </c:pt>
                <c:pt idx="49">
                  <c:v>28</c:v>
                </c:pt>
                <c:pt idx="50">
                  <c:v>19</c:v>
                </c:pt>
                <c:pt idx="51">
                  <c:v>12</c:v>
                </c:pt>
                <c:pt idx="52">
                  <c:v>10</c:v>
                </c:pt>
                <c:pt idx="53">
                  <c:v>11</c:v>
                </c:pt>
                <c:pt idx="54">
                  <c:v>33</c:v>
                </c:pt>
                <c:pt idx="55">
                  <c:v>29</c:v>
                </c:pt>
                <c:pt idx="56">
                  <c:v>33</c:v>
                </c:pt>
                <c:pt idx="57">
                  <c:v>29</c:v>
                </c:pt>
                <c:pt idx="58">
                  <c:v>11</c:v>
                </c:pt>
                <c:pt idx="59">
                  <c:v>29</c:v>
                </c:pt>
                <c:pt idx="60">
                  <c:v>38</c:v>
                </c:pt>
                <c:pt idx="61">
                  <c:v>29</c:v>
                </c:pt>
                <c:pt idx="62">
                  <c:v>26</c:v>
                </c:pt>
                <c:pt idx="63">
                  <c:v>44</c:v>
                </c:pt>
                <c:pt idx="64">
                  <c:v>31</c:v>
                </c:pt>
                <c:pt idx="65">
                  <c:v>19</c:v>
                </c:pt>
                <c:pt idx="66">
                  <c:v>20</c:v>
                </c:pt>
                <c:pt idx="67">
                  <c:v>52</c:v>
                </c:pt>
                <c:pt idx="68">
                  <c:v>47</c:v>
                </c:pt>
                <c:pt idx="69">
                  <c:v>54</c:v>
                </c:pt>
                <c:pt idx="70">
                  <c:v>51</c:v>
                </c:pt>
                <c:pt idx="71">
                  <c:v>54</c:v>
                </c:pt>
                <c:pt idx="72">
                  <c:v>41</c:v>
                </c:pt>
                <c:pt idx="73">
                  <c:v>117</c:v>
                </c:pt>
                <c:pt idx="74">
                  <c:v>104</c:v>
                </c:pt>
                <c:pt idx="75">
                  <c:v>102</c:v>
                </c:pt>
                <c:pt idx="76">
                  <c:v>77</c:v>
                </c:pt>
                <c:pt idx="77">
                  <c:v>63</c:v>
                </c:pt>
                <c:pt idx="78">
                  <c:v>44</c:v>
                </c:pt>
                <c:pt idx="79">
                  <c:v>21</c:v>
                </c:pt>
                <c:pt idx="80">
                  <c:v>12</c:v>
                </c:pt>
                <c:pt idx="81">
                  <c:v>27</c:v>
                </c:pt>
                <c:pt idx="82">
                  <c:v>39</c:v>
                </c:pt>
                <c:pt idx="83">
                  <c:v>28</c:v>
                </c:pt>
                <c:pt idx="84">
                  <c:v>29</c:v>
                </c:pt>
                <c:pt idx="85">
                  <c:v>20</c:v>
                </c:pt>
                <c:pt idx="86">
                  <c:v>16</c:v>
                </c:pt>
                <c:pt idx="87">
                  <c:v>11</c:v>
                </c:pt>
                <c:pt idx="88">
                  <c:v>11</c:v>
                </c:pt>
                <c:pt idx="89">
                  <c:v>8</c:v>
                </c:pt>
                <c:pt idx="90">
                  <c:v>5</c:v>
                </c:pt>
                <c:pt idx="91">
                  <c:v>2</c:v>
                </c:pt>
                <c:pt idx="92">
                  <c:v>2</c:v>
                </c:pt>
                <c:pt idx="93">
                  <c:v>2</c:v>
                </c:pt>
                <c:pt idx="94">
                  <c:v>2</c:v>
                </c:pt>
                <c:pt idx="95">
                  <c:v>1</c:v>
                </c:pt>
                <c:pt idx="96">
                  <c:v>2</c:v>
                </c:pt>
                <c:pt idx="97">
                  <c:v>0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  <c:pt idx="101">
                  <c:v>1</c:v>
                </c:pt>
                <c:pt idx="102">
                  <c:v>2</c:v>
                </c:pt>
                <c:pt idx="103">
                  <c:v>1</c:v>
                </c:pt>
                <c:pt idx="104">
                  <c:v>2</c:v>
                </c:pt>
                <c:pt idx="105">
                  <c:v>1</c:v>
                </c:pt>
                <c:pt idx="106">
                  <c:v>1</c:v>
                </c:pt>
                <c:pt idx="107">
                  <c:v>1</c:v>
                </c:pt>
                <c:pt idx="108">
                  <c:v>1</c:v>
                </c:pt>
                <c:pt idx="109">
                  <c:v>0</c:v>
                </c:pt>
                <c:pt idx="110">
                  <c:v>1</c:v>
                </c:pt>
                <c:pt idx="111">
                  <c:v>1</c:v>
                </c:pt>
                <c:pt idx="112">
                  <c:v>1</c:v>
                </c:pt>
                <c:pt idx="113">
                  <c:v>1</c:v>
                </c:pt>
                <c:pt idx="114">
                  <c:v>2</c:v>
                </c:pt>
                <c:pt idx="115">
                  <c:v>0</c:v>
                </c:pt>
                <c:pt idx="116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'Attempters recent indivs (4) '!$M$2</c:f>
              <c:strCache>
                <c:ptCount val="1"/>
                <c:pt idx="0">
                  <c:v>Drop - Nonpayment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41"/>
              <c:layout>
                <c:manualLayout>
                  <c:x val="2.1052631578947399E-2"/>
                  <c:y val="0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18E1BBB3-DCD7-425A-9D74-6B74F0373044}" type="CATEGORYNAME">
                      <a:rPr lang="en-US" sz="1400"/>
                      <a:pPr>
                        <a:defRPr sz="1400"/>
                      </a:pPr>
                      <a:t>[CATEGORY NAME]</a:t>
                    </a:fld>
                    <a:r>
                      <a:rPr lang="en-US" sz="1400"/>
                      <a:t>, </a:t>
                    </a:r>
                  </a:p>
                  <a:p>
                    <a:pPr>
                      <a:defRPr sz="1400"/>
                    </a:pPr>
                    <a:fld id="{15838B96-F387-41C6-9B0B-C22CB825D784}" type="VALUE">
                      <a:rPr lang="en-US" sz="1400"/>
                      <a:pPr>
                        <a:defRPr sz="1400"/>
                      </a:pPr>
                      <a:t>[VALUE]</a:t>
                    </a:fld>
                    <a:r>
                      <a:rPr lang="en-US" sz="1400"/>
                      <a:t> Non-payment drops</a:t>
                    </a:r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'Attempters recent indivs (4) '!$K$3:$K$122</c:f>
              <c:numCache>
                <c:formatCode>mmmm\ d</c:formatCode>
                <c:ptCount val="120"/>
                <c:pt idx="0">
                  <c:v>42930</c:v>
                </c:pt>
                <c:pt idx="1">
                  <c:v>42931</c:v>
                </c:pt>
                <c:pt idx="2">
                  <c:v>42932</c:v>
                </c:pt>
                <c:pt idx="3">
                  <c:v>42933</c:v>
                </c:pt>
                <c:pt idx="4">
                  <c:v>42934</c:v>
                </c:pt>
                <c:pt idx="5">
                  <c:v>42935</c:v>
                </c:pt>
                <c:pt idx="6">
                  <c:v>42936</c:v>
                </c:pt>
                <c:pt idx="7">
                  <c:v>42937</c:v>
                </c:pt>
                <c:pt idx="8">
                  <c:v>42938</c:v>
                </c:pt>
                <c:pt idx="9">
                  <c:v>42939</c:v>
                </c:pt>
                <c:pt idx="10">
                  <c:v>42940</c:v>
                </c:pt>
                <c:pt idx="11">
                  <c:v>42941</c:v>
                </c:pt>
                <c:pt idx="12">
                  <c:v>42942</c:v>
                </c:pt>
                <c:pt idx="13">
                  <c:v>42943</c:v>
                </c:pt>
                <c:pt idx="14">
                  <c:v>42944</c:v>
                </c:pt>
                <c:pt idx="15">
                  <c:v>42945</c:v>
                </c:pt>
                <c:pt idx="16">
                  <c:v>42946</c:v>
                </c:pt>
                <c:pt idx="17">
                  <c:v>42947</c:v>
                </c:pt>
                <c:pt idx="18">
                  <c:v>42948</c:v>
                </c:pt>
                <c:pt idx="19">
                  <c:v>42949</c:v>
                </c:pt>
                <c:pt idx="20">
                  <c:v>42950</c:v>
                </c:pt>
                <c:pt idx="21">
                  <c:v>42951</c:v>
                </c:pt>
                <c:pt idx="22">
                  <c:v>42952</c:v>
                </c:pt>
                <c:pt idx="23">
                  <c:v>42953</c:v>
                </c:pt>
                <c:pt idx="24">
                  <c:v>42954</c:v>
                </c:pt>
                <c:pt idx="25">
                  <c:v>42955</c:v>
                </c:pt>
                <c:pt idx="26">
                  <c:v>42956</c:v>
                </c:pt>
                <c:pt idx="27">
                  <c:v>42957</c:v>
                </c:pt>
                <c:pt idx="28">
                  <c:v>42958</c:v>
                </c:pt>
                <c:pt idx="29">
                  <c:v>42959</c:v>
                </c:pt>
                <c:pt idx="30">
                  <c:v>42960</c:v>
                </c:pt>
                <c:pt idx="31">
                  <c:v>42961</c:v>
                </c:pt>
                <c:pt idx="32">
                  <c:v>42962</c:v>
                </c:pt>
                <c:pt idx="33">
                  <c:v>42963</c:v>
                </c:pt>
                <c:pt idx="34">
                  <c:v>42964</c:v>
                </c:pt>
                <c:pt idx="35">
                  <c:v>42965</c:v>
                </c:pt>
                <c:pt idx="36">
                  <c:v>42966</c:v>
                </c:pt>
                <c:pt idx="37">
                  <c:v>42967</c:v>
                </c:pt>
                <c:pt idx="38">
                  <c:v>42968</c:v>
                </c:pt>
                <c:pt idx="39">
                  <c:v>42969</c:v>
                </c:pt>
                <c:pt idx="40">
                  <c:v>42970</c:v>
                </c:pt>
                <c:pt idx="41">
                  <c:v>42971</c:v>
                </c:pt>
                <c:pt idx="42">
                  <c:v>42972</c:v>
                </c:pt>
                <c:pt idx="43">
                  <c:v>42973</c:v>
                </c:pt>
                <c:pt idx="44">
                  <c:v>42974</c:v>
                </c:pt>
                <c:pt idx="45">
                  <c:v>42975</c:v>
                </c:pt>
                <c:pt idx="46">
                  <c:v>42976</c:v>
                </c:pt>
                <c:pt idx="47">
                  <c:v>42977</c:v>
                </c:pt>
                <c:pt idx="48">
                  <c:v>42978</c:v>
                </c:pt>
                <c:pt idx="49">
                  <c:v>42979</c:v>
                </c:pt>
                <c:pt idx="50">
                  <c:v>42980</c:v>
                </c:pt>
                <c:pt idx="51">
                  <c:v>42981</c:v>
                </c:pt>
                <c:pt idx="52">
                  <c:v>42982</c:v>
                </c:pt>
                <c:pt idx="53">
                  <c:v>42983</c:v>
                </c:pt>
                <c:pt idx="54">
                  <c:v>42984</c:v>
                </c:pt>
                <c:pt idx="55">
                  <c:v>42985</c:v>
                </c:pt>
                <c:pt idx="56">
                  <c:v>42986</c:v>
                </c:pt>
                <c:pt idx="57">
                  <c:v>42987</c:v>
                </c:pt>
                <c:pt idx="58">
                  <c:v>42988</c:v>
                </c:pt>
                <c:pt idx="59">
                  <c:v>42989</c:v>
                </c:pt>
                <c:pt idx="60">
                  <c:v>42990</c:v>
                </c:pt>
                <c:pt idx="61">
                  <c:v>42991</c:v>
                </c:pt>
                <c:pt idx="62">
                  <c:v>42992</c:v>
                </c:pt>
                <c:pt idx="63">
                  <c:v>42993</c:v>
                </c:pt>
                <c:pt idx="64">
                  <c:v>42994</c:v>
                </c:pt>
                <c:pt idx="65">
                  <c:v>42995</c:v>
                </c:pt>
                <c:pt idx="66">
                  <c:v>42996</c:v>
                </c:pt>
                <c:pt idx="67">
                  <c:v>42997</c:v>
                </c:pt>
                <c:pt idx="68">
                  <c:v>42998</c:v>
                </c:pt>
                <c:pt idx="69">
                  <c:v>42999</c:v>
                </c:pt>
                <c:pt idx="70">
                  <c:v>43000</c:v>
                </c:pt>
                <c:pt idx="71">
                  <c:v>43001</c:v>
                </c:pt>
                <c:pt idx="72">
                  <c:v>43002</c:v>
                </c:pt>
                <c:pt idx="73">
                  <c:v>43003</c:v>
                </c:pt>
                <c:pt idx="74">
                  <c:v>43004</c:v>
                </c:pt>
                <c:pt idx="75">
                  <c:v>43005</c:v>
                </c:pt>
                <c:pt idx="76">
                  <c:v>43006</c:v>
                </c:pt>
                <c:pt idx="77">
                  <c:v>43007</c:v>
                </c:pt>
                <c:pt idx="78">
                  <c:v>43008</c:v>
                </c:pt>
                <c:pt idx="79">
                  <c:v>43009</c:v>
                </c:pt>
                <c:pt idx="80">
                  <c:v>43010</c:v>
                </c:pt>
                <c:pt idx="81">
                  <c:v>43011</c:v>
                </c:pt>
                <c:pt idx="82">
                  <c:v>43012</c:v>
                </c:pt>
                <c:pt idx="83">
                  <c:v>43013</c:v>
                </c:pt>
                <c:pt idx="84">
                  <c:v>43014</c:v>
                </c:pt>
                <c:pt idx="85">
                  <c:v>43015</c:v>
                </c:pt>
                <c:pt idx="86">
                  <c:v>43016</c:v>
                </c:pt>
                <c:pt idx="87">
                  <c:v>43017</c:v>
                </c:pt>
                <c:pt idx="88">
                  <c:v>43018</c:v>
                </c:pt>
                <c:pt idx="89">
                  <c:v>43019</c:v>
                </c:pt>
                <c:pt idx="90">
                  <c:v>43020</c:v>
                </c:pt>
                <c:pt idx="91">
                  <c:v>43021</c:v>
                </c:pt>
                <c:pt idx="92">
                  <c:v>43022</c:v>
                </c:pt>
                <c:pt idx="93">
                  <c:v>43024</c:v>
                </c:pt>
                <c:pt idx="94">
                  <c:v>43025</c:v>
                </c:pt>
                <c:pt idx="95">
                  <c:v>43026</c:v>
                </c:pt>
                <c:pt idx="96">
                  <c:v>43027</c:v>
                </c:pt>
                <c:pt idx="97">
                  <c:v>43029</c:v>
                </c:pt>
                <c:pt idx="98">
                  <c:v>43030</c:v>
                </c:pt>
                <c:pt idx="99">
                  <c:v>43031</c:v>
                </c:pt>
                <c:pt idx="100">
                  <c:v>43032</c:v>
                </c:pt>
                <c:pt idx="101">
                  <c:v>43034</c:v>
                </c:pt>
                <c:pt idx="102">
                  <c:v>43036</c:v>
                </c:pt>
                <c:pt idx="103">
                  <c:v>43039</c:v>
                </c:pt>
                <c:pt idx="104">
                  <c:v>43040</c:v>
                </c:pt>
                <c:pt idx="105">
                  <c:v>43041</c:v>
                </c:pt>
                <c:pt idx="106">
                  <c:v>43042</c:v>
                </c:pt>
                <c:pt idx="107">
                  <c:v>43044</c:v>
                </c:pt>
                <c:pt idx="108">
                  <c:v>43045</c:v>
                </c:pt>
                <c:pt idx="109">
                  <c:v>43046</c:v>
                </c:pt>
                <c:pt idx="110">
                  <c:v>43050</c:v>
                </c:pt>
                <c:pt idx="111">
                  <c:v>43054</c:v>
                </c:pt>
                <c:pt idx="112">
                  <c:v>43055</c:v>
                </c:pt>
                <c:pt idx="113">
                  <c:v>43056</c:v>
                </c:pt>
                <c:pt idx="114">
                  <c:v>43060</c:v>
                </c:pt>
                <c:pt idx="115">
                  <c:v>43062</c:v>
                </c:pt>
                <c:pt idx="116">
                  <c:v>43070</c:v>
                </c:pt>
                <c:pt idx="117">
                  <c:v>43072</c:v>
                </c:pt>
                <c:pt idx="118">
                  <c:v>43075</c:v>
                </c:pt>
                <c:pt idx="119">
                  <c:v>43078</c:v>
                </c:pt>
              </c:numCache>
            </c:numRef>
          </c:cat>
          <c:val>
            <c:numRef>
              <c:f>'Attempters recent indivs (4) '!$M$3:$M$122</c:f>
              <c:numCache>
                <c:formatCode>General</c:formatCode>
                <c:ptCount val="1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271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63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'Attempters recent indivs (4) '!$N$2</c:f>
              <c:strCache>
                <c:ptCount val="1"/>
                <c:pt idx="0">
                  <c:v>Drop with refund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74"/>
              <c:layout>
                <c:manualLayout>
                  <c:x val="0.11228070175438599"/>
                  <c:y val="1.55038759689923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ED3E6F1F-38EA-42D0-9532-17FE2940AB15}" type="CATEGORYNAME">
                      <a:rPr lang="en-US" sz="1400"/>
                      <a:pPr>
                        <a:defRPr sz="1400"/>
                      </a:pPr>
                      <a:t>[CATEGORY NAME]</a:t>
                    </a:fld>
                    <a:r>
                      <a:rPr lang="en-US" sz="1400"/>
                      <a:t>, </a:t>
                    </a:r>
                  </a:p>
                  <a:p>
                    <a:pPr>
                      <a:defRPr sz="1400"/>
                    </a:pPr>
                    <a:fld id="{474EA4A6-0EF5-4CBA-A181-4098B3E60700}" type="VALUE">
                      <a:rPr lang="en-US" sz="1400"/>
                      <a:pPr>
                        <a:defRPr sz="1400"/>
                      </a:pPr>
                      <a:t>[VALUE]</a:t>
                    </a:fld>
                    <a:r>
                      <a:rPr lang="en-US" sz="1400"/>
                      <a:t> Drops with refunds</a:t>
                    </a:r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'Attempters recent indivs (4) '!$K$3:$K$122</c:f>
              <c:numCache>
                <c:formatCode>mmmm\ d</c:formatCode>
                <c:ptCount val="120"/>
                <c:pt idx="0">
                  <c:v>42930</c:v>
                </c:pt>
                <c:pt idx="1">
                  <c:v>42931</c:v>
                </c:pt>
                <c:pt idx="2">
                  <c:v>42932</c:v>
                </c:pt>
                <c:pt idx="3">
                  <c:v>42933</c:v>
                </c:pt>
                <c:pt idx="4">
                  <c:v>42934</c:v>
                </c:pt>
                <c:pt idx="5">
                  <c:v>42935</c:v>
                </c:pt>
                <c:pt idx="6">
                  <c:v>42936</c:v>
                </c:pt>
                <c:pt idx="7">
                  <c:v>42937</c:v>
                </c:pt>
                <c:pt idx="8">
                  <c:v>42938</c:v>
                </c:pt>
                <c:pt idx="9">
                  <c:v>42939</c:v>
                </c:pt>
                <c:pt idx="10">
                  <c:v>42940</c:v>
                </c:pt>
                <c:pt idx="11">
                  <c:v>42941</c:v>
                </c:pt>
                <c:pt idx="12">
                  <c:v>42942</c:v>
                </c:pt>
                <c:pt idx="13">
                  <c:v>42943</c:v>
                </c:pt>
                <c:pt idx="14">
                  <c:v>42944</c:v>
                </c:pt>
                <c:pt idx="15">
                  <c:v>42945</c:v>
                </c:pt>
                <c:pt idx="16">
                  <c:v>42946</c:v>
                </c:pt>
                <c:pt idx="17">
                  <c:v>42947</c:v>
                </c:pt>
                <c:pt idx="18">
                  <c:v>42948</c:v>
                </c:pt>
                <c:pt idx="19">
                  <c:v>42949</c:v>
                </c:pt>
                <c:pt idx="20">
                  <c:v>42950</c:v>
                </c:pt>
                <c:pt idx="21">
                  <c:v>42951</c:v>
                </c:pt>
                <c:pt idx="22">
                  <c:v>42952</c:v>
                </c:pt>
                <c:pt idx="23">
                  <c:v>42953</c:v>
                </c:pt>
                <c:pt idx="24">
                  <c:v>42954</c:v>
                </c:pt>
                <c:pt idx="25">
                  <c:v>42955</c:v>
                </c:pt>
                <c:pt idx="26">
                  <c:v>42956</c:v>
                </c:pt>
                <c:pt idx="27">
                  <c:v>42957</c:v>
                </c:pt>
                <c:pt idx="28">
                  <c:v>42958</c:v>
                </c:pt>
                <c:pt idx="29">
                  <c:v>42959</c:v>
                </c:pt>
                <c:pt idx="30">
                  <c:v>42960</c:v>
                </c:pt>
                <c:pt idx="31">
                  <c:v>42961</c:v>
                </c:pt>
                <c:pt idx="32">
                  <c:v>42962</c:v>
                </c:pt>
                <c:pt idx="33">
                  <c:v>42963</c:v>
                </c:pt>
                <c:pt idx="34">
                  <c:v>42964</c:v>
                </c:pt>
                <c:pt idx="35">
                  <c:v>42965</c:v>
                </c:pt>
                <c:pt idx="36">
                  <c:v>42966</c:v>
                </c:pt>
                <c:pt idx="37">
                  <c:v>42967</c:v>
                </c:pt>
                <c:pt idx="38">
                  <c:v>42968</c:v>
                </c:pt>
                <c:pt idx="39">
                  <c:v>42969</c:v>
                </c:pt>
                <c:pt idx="40">
                  <c:v>42970</c:v>
                </c:pt>
                <c:pt idx="41">
                  <c:v>42971</c:v>
                </c:pt>
                <c:pt idx="42">
                  <c:v>42972</c:v>
                </c:pt>
                <c:pt idx="43">
                  <c:v>42973</c:v>
                </c:pt>
                <c:pt idx="44">
                  <c:v>42974</c:v>
                </c:pt>
                <c:pt idx="45">
                  <c:v>42975</c:v>
                </c:pt>
                <c:pt idx="46">
                  <c:v>42976</c:v>
                </c:pt>
                <c:pt idx="47">
                  <c:v>42977</c:v>
                </c:pt>
                <c:pt idx="48">
                  <c:v>42978</c:v>
                </c:pt>
                <c:pt idx="49">
                  <c:v>42979</c:v>
                </c:pt>
                <c:pt idx="50">
                  <c:v>42980</c:v>
                </c:pt>
                <c:pt idx="51">
                  <c:v>42981</c:v>
                </c:pt>
                <c:pt idx="52">
                  <c:v>42982</c:v>
                </c:pt>
                <c:pt idx="53">
                  <c:v>42983</c:v>
                </c:pt>
                <c:pt idx="54">
                  <c:v>42984</c:v>
                </c:pt>
                <c:pt idx="55">
                  <c:v>42985</c:v>
                </c:pt>
                <c:pt idx="56">
                  <c:v>42986</c:v>
                </c:pt>
                <c:pt idx="57">
                  <c:v>42987</c:v>
                </c:pt>
                <c:pt idx="58">
                  <c:v>42988</c:v>
                </c:pt>
                <c:pt idx="59">
                  <c:v>42989</c:v>
                </c:pt>
                <c:pt idx="60">
                  <c:v>42990</c:v>
                </c:pt>
                <c:pt idx="61">
                  <c:v>42991</c:v>
                </c:pt>
                <c:pt idx="62">
                  <c:v>42992</c:v>
                </c:pt>
                <c:pt idx="63">
                  <c:v>42993</c:v>
                </c:pt>
                <c:pt idx="64">
                  <c:v>42994</c:v>
                </c:pt>
                <c:pt idx="65">
                  <c:v>42995</c:v>
                </c:pt>
                <c:pt idx="66">
                  <c:v>42996</c:v>
                </c:pt>
                <c:pt idx="67">
                  <c:v>42997</c:v>
                </c:pt>
                <c:pt idx="68">
                  <c:v>42998</c:v>
                </c:pt>
                <c:pt idx="69">
                  <c:v>42999</c:v>
                </c:pt>
                <c:pt idx="70">
                  <c:v>43000</c:v>
                </c:pt>
                <c:pt idx="71">
                  <c:v>43001</c:v>
                </c:pt>
                <c:pt idx="72">
                  <c:v>43002</c:v>
                </c:pt>
                <c:pt idx="73">
                  <c:v>43003</c:v>
                </c:pt>
                <c:pt idx="74">
                  <c:v>43004</c:v>
                </c:pt>
                <c:pt idx="75">
                  <c:v>43005</c:v>
                </c:pt>
                <c:pt idx="76">
                  <c:v>43006</c:v>
                </c:pt>
                <c:pt idx="77">
                  <c:v>43007</c:v>
                </c:pt>
                <c:pt idx="78">
                  <c:v>43008</c:v>
                </c:pt>
                <c:pt idx="79">
                  <c:v>43009</c:v>
                </c:pt>
                <c:pt idx="80">
                  <c:v>43010</c:v>
                </c:pt>
                <c:pt idx="81">
                  <c:v>43011</c:v>
                </c:pt>
                <c:pt idx="82">
                  <c:v>43012</c:v>
                </c:pt>
                <c:pt idx="83">
                  <c:v>43013</c:v>
                </c:pt>
                <c:pt idx="84">
                  <c:v>43014</c:v>
                </c:pt>
                <c:pt idx="85">
                  <c:v>43015</c:v>
                </c:pt>
                <c:pt idx="86">
                  <c:v>43016</c:v>
                </c:pt>
                <c:pt idx="87">
                  <c:v>43017</c:v>
                </c:pt>
                <c:pt idx="88">
                  <c:v>43018</c:v>
                </c:pt>
                <c:pt idx="89">
                  <c:v>43019</c:v>
                </c:pt>
                <c:pt idx="90">
                  <c:v>43020</c:v>
                </c:pt>
                <c:pt idx="91">
                  <c:v>43021</c:v>
                </c:pt>
                <c:pt idx="92">
                  <c:v>43022</c:v>
                </c:pt>
                <c:pt idx="93">
                  <c:v>43024</c:v>
                </c:pt>
                <c:pt idx="94">
                  <c:v>43025</c:v>
                </c:pt>
                <c:pt idx="95">
                  <c:v>43026</c:v>
                </c:pt>
                <c:pt idx="96">
                  <c:v>43027</c:v>
                </c:pt>
                <c:pt idx="97">
                  <c:v>43029</c:v>
                </c:pt>
                <c:pt idx="98">
                  <c:v>43030</c:v>
                </c:pt>
                <c:pt idx="99">
                  <c:v>43031</c:v>
                </c:pt>
                <c:pt idx="100">
                  <c:v>43032</c:v>
                </c:pt>
                <c:pt idx="101">
                  <c:v>43034</c:v>
                </c:pt>
                <c:pt idx="102">
                  <c:v>43036</c:v>
                </c:pt>
                <c:pt idx="103">
                  <c:v>43039</c:v>
                </c:pt>
                <c:pt idx="104">
                  <c:v>43040</c:v>
                </c:pt>
                <c:pt idx="105">
                  <c:v>43041</c:v>
                </c:pt>
                <c:pt idx="106">
                  <c:v>43042</c:v>
                </c:pt>
                <c:pt idx="107">
                  <c:v>43044</c:v>
                </c:pt>
                <c:pt idx="108">
                  <c:v>43045</c:v>
                </c:pt>
                <c:pt idx="109">
                  <c:v>43046</c:v>
                </c:pt>
                <c:pt idx="110">
                  <c:v>43050</c:v>
                </c:pt>
                <c:pt idx="111">
                  <c:v>43054</c:v>
                </c:pt>
                <c:pt idx="112">
                  <c:v>43055</c:v>
                </c:pt>
                <c:pt idx="113">
                  <c:v>43056</c:v>
                </c:pt>
                <c:pt idx="114">
                  <c:v>43060</c:v>
                </c:pt>
                <c:pt idx="115">
                  <c:v>43062</c:v>
                </c:pt>
                <c:pt idx="116">
                  <c:v>43070</c:v>
                </c:pt>
                <c:pt idx="117">
                  <c:v>43072</c:v>
                </c:pt>
                <c:pt idx="118">
                  <c:v>43075</c:v>
                </c:pt>
                <c:pt idx="119">
                  <c:v>43078</c:v>
                </c:pt>
              </c:numCache>
            </c:numRef>
          </c:cat>
          <c:val>
            <c:numRef>
              <c:f>'Attempters recent indivs (4) '!$N$3:$N$122</c:f>
              <c:numCache>
                <c:formatCode>General</c:formatCode>
                <c:ptCount val="1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89</c:v>
                </c:pt>
                <c:pt idx="75">
                  <c:v>83</c:v>
                </c:pt>
                <c:pt idx="76">
                  <c:v>74</c:v>
                </c:pt>
                <c:pt idx="77">
                  <c:v>54</c:v>
                </c:pt>
                <c:pt idx="78">
                  <c:v>57</c:v>
                </c:pt>
                <c:pt idx="79">
                  <c:v>27</c:v>
                </c:pt>
                <c:pt idx="80">
                  <c:v>45</c:v>
                </c:pt>
                <c:pt idx="81">
                  <c:v>85</c:v>
                </c:pt>
                <c:pt idx="82">
                  <c:v>72</c:v>
                </c:pt>
                <c:pt idx="83">
                  <c:v>60</c:v>
                </c:pt>
                <c:pt idx="84">
                  <c:v>51</c:v>
                </c:pt>
                <c:pt idx="85">
                  <c:v>51</c:v>
                </c:pt>
                <c:pt idx="86">
                  <c:v>46</c:v>
                </c:pt>
                <c:pt idx="87">
                  <c:v>68</c:v>
                </c:pt>
                <c:pt idx="88">
                  <c:v>2</c:v>
                </c:pt>
                <c:pt idx="89">
                  <c:v>2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1</c:v>
                </c:pt>
                <c:pt idx="97">
                  <c:v>1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1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1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7928464"/>
        <c:axId val="597925664"/>
      </c:lineChart>
      <c:dateAx>
        <c:axId val="597928464"/>
        <c:scaling>
          <c:orientation val="minMax"/>
        </c:scaling>
        <c:delete val="0"/>
        <c:axPos val="b"/>
        <c:numFmt formatCode="mmmm\ d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7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97925664"/>
        <c:crosses val="autoZero"/>
        <c:auto val="1"/>
        <c:lblOffset val="100"/>
        <c:baseTimeUnit val="days"/>
        <c:majorUnit val="7"/>
        <c:majorTimeUnit val="days"/>
      </c:dateAx>
      <c:valAx>
        <c:axId val="597925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97928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2263E5-7F60-4520-811E-DFBE8FD4D822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6E7281-23DD-40B3-B4A0-4E90380713C8}">
      <dgm:prSet phldrT="[Text]"/>
      <dgm:spPr/>
      <dgm:t>
        <a:bodyPr/>
        <a:lstStyle/>
        <a:p>
          <a:pPr algn="ctr"/>
          <a:r>
            <a:rPr lang="en-US" dirty="0" smtClean="0"/>
            <a:t>Intended Registrants</a:t>
          </a:r>
          <a:endParaRPr lang="en-US" dirty="0"/>
        </a:p>
      </dgm:t>
    </dgm:pt>
    <dgm:pt modelId="{D26E2D23-6CD9-483C-AFD6-5C1C2C1AF12F}" type="parTrans" cxnId="{B70FAE49-E450-43C8-9506-2BCC716FB7F9}">
      <dgm:prSet/>
      <dgm:spPr/>
      <dgm:t>
        <a:bodyPr/>
        <a:lstStyle/>
        <a:p>
          <a:pPr algn="ctr"/>
          <a:endParaRPr lang="en-US"/>
        </a:p>
      </dgm:t>
    </dgm:pt>
    <dgm:pt modelId="{0788660D-7F6A-431B-8212-0F4537517251}" type="sibTrans" cxnId="{B70FAE49-E450-43C8-9506-2BCC716FB7F9}">
      <dgm:prSet/>
      <dgm:spPr/>
      <dgm:t>
        <a:bodyPr/>
        <a:lstStyle/>
        <a:p>
          <a:pPr algn="ctr"/>
          <a:r>
            <a:rPr lang="en-US"/>
            <a:t>43,675</a:t>
          </a:r>
        </a:p>
      </dgm:t>
    </dgm:pt>
    <dgm:pt modelId="{E5956183-B695-40A8-8094-54816465A17E}" type="asst">
      <dgm:prSet phldrT="[Text]"/>
      <dgm:spPr/>
      <dgm:t>
        <a:bodyPr/>
        <a:lstStyle/>
        <a:p>
          <a:pPr algn="ctr"/>
          <a:r>
            <a:rPr lang="en-US"/>
            <a:t>Enrollees</a:t>
          </a:r>
        </a:p>
      </dgm:t>
    </dgm:pt>
    <dgm:pt modelId="{9EBA4B5E-75C1-46ED-9C39-8DD7909FB93D}" type="parTrans" cxnId="{4248A3B9-50EF-494C-A683-9B3055F2A42A}">
      <dgm:prSet/>
      <dgm:spPr/>
      <dgm:t>
        <a:bodyPr/>
        <a:lstStyle/>
        <a:p>
          <a:pPr algn="ctr"/>
          <a:endParaRPr lang="en-US"/>
        </a:p>
      </dgm:t>
    </dgm:pt>
    <dgm:pt modelId="{6B708723-9AB5-4BD4-87A9-BF47A2AD2248}" type="sibTrans" cxnId="{4248A3B9-50EF-494C-A683-9B3055F2A42A}">
      <dgm:prSet/>
      <dgm:spPr/>
      <dgm:t>
        <a:bodyPr/>
        <a:lstStyle/>
        <a:p>
          <a:pPr algn="ctr"/>
          <a:r>
            <a:rPr lang="en-US"/>
            <a:t>40,624</a:t>
          </a:r>
        </a:p>
      </dgm:t>
    </dgm:pt>
    <dgm:pt modelId="{C7B91A0F-EB25-493E-8EAB-FB3D7B46924B}" type="asst">
      <dgm:prSet phldrT="[Text]"/>
      <dgm:spPr>
        <a:solidFill>
          <a:schemeClr val="accent2"/>
        </a:solidFill>
      </dgm:spPr>
      <dgm:t>
        <a:bodyPr/>
        <a:lstStyle/>
        <a:p>
          <a:pPr algn="ctr"/>
          <a:r>
            <a:rPr lang="en-US"/>
            <a:t>Non-enrollees</a:t>
          </a:r>
        </a:p>
      </dgm:t>
    </dgm:pt>
    <dgm:pt modelId="{5EA10C1D-12CF-44F3-9C88-FD7764EB5A5E}" type="parTrans" cxnId="{144A789C-4F19-41AE-A2ED-EB8FFF032526}">
      <dgm:prSet/>
      <dgm:spPr/>
      <dgm:t>
        <a:bodyPr/>
        <a:lstStyle/>
        <a:p>
          <a:pPr algn="ctr"/>
          <a:endParaRPr lang="en-US"/>
        </a:p>
      </dgm:t>
    </dgm:pt>
    <dgm:pt modelId="{7A285CB4-3A0F-4B53-90B1-AB4AA54B032F}" type="sibTrans" cxnId="{144A789C-4F19-41AE-A2ED-EB8FFF032526}">
      <dgm:prSet/>
      <dgm:spPr>
        <a:ln>
          <a:solidFill>
            <a:schemeClr val="accent2"/>
          </a:solidFill>
        </a:ln>
      </dgm:spPr>
      <dgm:t>
        <a:bodyPr/>
        <a:lstStyle/>
        <a:p>
          <a:pPr algn="ctr"/>
          <a:r>
            <a:rPr lang="en-US"/>
            <a:t>3,051</a:t>
          </a:r>
        </a:p>
      </dgm:t>
    </dgm:pt>
    <dgm:pt modelId="{94A040CF-F5F4-42C9-AD56-02D16BDE157D}" type="asst">
      <dgm:prSet phldrT="[Text]"/>
      <dgm:spPr/>
      <dgm:t>
        <a:bodyPr/>
        <a:lstStyle/>
        <a:p>
          <a:pPr algn="ctr"/>
          <a:r>
            <a:rPr lang="en-US"/>
            <a:t>Fall '16 enrollees</a:t>
          </a:r>
        </a:p>
      </dgm:t>
    </dgm:pt>
    <dgm:pt modelId="{834DF0B0-8560-4F84-BD08-4AB8BF7F96C5}" type="parTrans" cxnId="{436A990C-3A1D-4120-B4E7-6272D555BBE3}">
      <dgm:prSet/>
      <dgm:spPr/>
      <dgm:t>
        <a:bodyPr/>
        <a:lstStyle/>
        <a:p>
          <a:pPr algn="ctr"/>
          <a:endParaRPr lang="en-US"/>
        </a:p>
      </dgm:t>
    </dgm:pt>
    <dgm:pt modelId="{BA9E298F-41AB-4066-B62F-4ACBF35070BE}" type="sibTrans" cxnId="{436A990C-3A1D-4120-B4E7-6272D555BBE3}">
      <dgm:prSet/>
      <dgm:spPr/>
      <dgm:t>
        <a:bodyPr/>
        <a:lstStyle/>
        <a:p>
          <a:pPr algn="ctr"/>
          <a:r>
            <a:rPr lang="en-US"/>
            <a:t>33,258</a:t>
          </a:r>
        </a:p>
      </dgm:t>
    </dgm:pt>
    <dgm:pt modelId="{EE20C507-443C-45BA-AE62-5B263322FFA6}" type="asst">
      <dgm:prSet phldrT="[Text]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en-US"/>
            <a:t>Fall '16 Non-enrollees*</a:t>
          </a:r>
        </a:p>
      </dgm:t>
    </dgm:pt>
    <dgm:pt modelId="{DF38B1D2-5EC0-4599-AA93-9B04CDD10244}" type="parTrans" cxnId="{DD9DAB74-6BBB-4DAC-A245-2585F0A6F805}">
      <dgm:prSet/>
      <dgm:spPr/>
      <dgm:t>
        <a:bodyPr/>
        <a:lstStyle/>
        <a:p>
          <a:pPr algn="ctr"/>
          <a:endParaRPr lang="en-US"/>
        </a:p>
      </dgm:t>
    </dgm:pt>
    <dgm:pt modelId="{208D472E-17F5-485C-A046-008DCCCFC557}" type="sibTrans" cxnId="{DD9DAB74-6BBB-4DAC-A245-2585F0A6F805}">
      <dgm:prSet/>
      <dgm:spPr/>
      <dgm:t>
        <a:bodyPr/>
        <a:lstStyle/>
        <a:p>
          <a:pPr algn="ctr"/>
          <a:r>
            <a:rPr lang="en-US"/>
            <a:t>7,366</a:t>
          </a:r>
        </a:p>
      </dgm:t>
    </dgm:pt>
    <dgm:pt modelId="{2E82D599-71E8-487B-8DF9-12DBC01133CA}" type="pres">
      <dgm:prSet presAssocID="{4D2263E5-7F60-4520-811E-DFBE8FD4D82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622B06F-41F8-4034-810C-FDF47A6A47C7}" type="pres">
      <dgm:prSet presAssocID="{FC6E7281-23DD-40B3-B4A0-4E90380713C8}" presName="hierRoot1" presStyleCnt="0">
        <dgm:presLayoutVars>
          <dgm:hierBranch val="init"/>
        </dgm:presLayoutVars>
      </dgm:prSet>
      <dgm:spPr/>
    </dgm:pt>
    <dgm:pt modelId="{A483CF2A-7263-4F6E-9D32-2FCE506DBB81}" type="pres">
      <dgm:prSet presAssocID="{FC6E7281-23DD-40B3-B4A0-4E90380713C8}" presName="rootComposite1" presStyleCnt="0"/>
      <dgm:spPr/>
    </dgm:pt>
    <dgm:pt modelId="{4B866AF5-5ECC-41EA-8EAF-4ED871C21B8D}" type="pres">
      <dgm:prSet presAssocID="{FC6E7281-23DD-40B3-B4A0-4E90380713C8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4353B9F-D98C-4BC2-8CEE-01A626C0FBEC}" type="pres">
      <dgm:prSet presAssocID="{FC6E7281-23DD-40B3-B4A0-4E90380713C8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1C4DBBD-5046-4369-89DE-9C58EBD59458}" type="pres">
      <dgm:prSet presAssocID="{FC6E7281-23DD-40B3-B4A0-4E90380713C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FE5F7B6-688D-446D-B36B-9CC795ED5733}" type="pres">
      <dgm:prSet presAssocID="{FC6E7281-23DD-40B3-B4A0-4E90380713C8}" presName="hierChild2" presStyleCnt="0"/>
      <dgm:spPr/>
    </dgm:pt>
    <dgm:pt modelId="{77000B18-2B96-4377-B6F6-5B54C78A83E4}" type="pres">
      <dgm:prSet presAssocID="{FC6E7281-23DD-40B3-B4A0-4E90380713C8}" presName="hierChild3" presStyleCnt="0"/>
      <dgm:spPr/>
    </dgm:pt>
    <dgm:pt modelId="{BB33E157-1E9A-4932-985F-8885F9F67FE4}" type="pres">
      <dgm:prSet presAssocID="{9EBA4B5E-75C1-46ED-9C39-8DD7909FB93D}" presName="Name96" presStyleLbl="parChTrans1D2" presStyleIdx="0" presStyleCnt="2"/>
      <dgm:spPr/>
      <dgm:t>
        <a:bodyPr/>
        <a:lstStyle/>
        <a:p>
          <a:endParaRPr lang="en-US"/>
        </a:p>
      </dgm:t>
    </dgm:pt>
    <dgm:pt modelId="{83909EED-44E2-4560-A9AB-1EF5364B0683}" type="pres">
      <dgm:prSet presAssocID="{E5956183-B695-40A8-8094-54816465A17E}" presName="hierRoot3" presStyleCnt="0">
        <dgm:presLayoutVars>
          <dgm:hierBranch val="init"/>
        </dgm:presLayoutVars>
      </dgm:prSet>
      <dgm:spPr/>
    </dgm:pt>
    <dgm:pt modelId="{61A07217-3D82-4C8D-9B58-48CDA53232BB}" type="pres">
      <dgm:prSet presAssocID="{E5956183-B695-40A8-8094-54816465A17E}" presName="rootComposite3" presStyleCnt="0"/>
      <dgm:spPr/>
    </dgm:pt>
    <dgm:pt modelId="{C1CB4AF3-531E-4003-A505-456949658EF4}" type="pres">
      <dgm:prSet presAssocID="{E5956183-B695-40A8-8094-54816465A17E}" presName="rootText3" presStyleLbl="asst1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A064F4-D9FF-4E36-BB8A-FCA8385096A8}" type="pres">
      <dgm:prSet presAssocID="{E5956183-B695-40A8-8094-54816465A17E}" presName="titleText3" presStyleLbl="fgAcc2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EEB1A51-0E1F-4FF7-9505-8DE85E8B1133}" type="pres">
      <dgm:prSet presAssocID="{E5956183-B695-40A8-8094-54816465A17E}" presName="rootConnector3" presStyleLbl="asst1" presStyleIdx="0" presStyleCnt="4"/>
      <dgm:spPr/>
      <dgm:t>
        <a:bodyPr/>
        <a:lstStyle/>
        <a:p>
          <a:endParaRPr lang="en-US"/>
        </a:p>
      </dgm:t>
    </dgm:pt>
    <dgm:pt modelId="{E82E1B71-385F-40BE-9A19-3B3CE112FCDC}" type="pres">
      <dgm:prSet presAssocID="{E5956183-B695-40A8-8094-54816465A17E}" presName="hierChild6" presStyleCnt="0"/>
      <dgm:spPr/>
    </dgm:pt>
    <dgm:pt modelId="{176BDEFA-8E42-4F8A-B529-83B0F2D5F28A}" type="pres">
      <dgm:prSet presAssocID="{E5956183-B695-40A8-8094-54816465A17E}" presName="hierChild7" presStyleCnt="0"/>
      <dgm:spPr/>
    </dgm:pt>
    <dgm:pt modelId="{52064D59-D3A7-48AF-9467-DD4F601151A1}" type="pres">
      <dgm:prSet presAssocID="{834DF0B0-8560-4F84-BD08-4AB8BF7F96C5}" presName="Name96" presStyleLbl="parChTrans1D3" presStyleIdx="0" presStyleCnt="2"/>
      <dgm:spPr/>
      <dgm:t>
        <a:bodyPr/>
        <a:lstStyle/>
        <a:p>
          <a:endParaRPr lang="en-US"/>
        </a:p>
      </dgm:t>
    </dgm:pt>
    <dgm:pt modelId="{3E9BB72D-193F-4EFF-BC3C-EA44950F91BC}" type="pres">
      <dgm:prSet presAssocID="{94A040CF-F5F4-42C9-AD56-02D16BDE157D}" presName="hierRoot3" presStyleCnt="0">
        <dgm:presLayoutVars>
          <dgm:hierBranch val="init"/>
        </dgm:presLayoutVars>
      </dgm:prSet>
      <dgm:spPr/>
    </dgm:pt>
    <dgm:pt modelId="{CBB4F871-85CB-4947-A575-8D261471740A}" type="pres">
      <dgm:prSet presAssocID="{94A040CF-F5F4-42C9-AD56-02D16BDE157D}" presName="rootComposite3" presStyleCnt="0"/>
      <dgm:spPr/>
    </dgm:pt>
    <dgm:pt modelId="{C07836C8-FE46-4659-9173-2F6FD0D910B1}" type="pres">
      <dgm:prSet presAssocID="{94A040CF-F5F4-42C9-AD56-02D16BDE157D}" presName="rootText3" presStyleLbl="asst1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C77226-1EA0-433D-99C3-6EEE17A98BA1}" type="pres">
      <dgm:prSet presAssocID="{94A040CF-F5F4-42C9-AD56-02D16BDE157D}" presName="titleText3" presStyleLbl="fgAcc2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AFA5C6F-083A-4106-A0F8-AEF4C0A0AE6F}" type="pres">
      <dgm:prSet presAssocID="{94A040CF-F5F4-42C9-AD56-02D16BDE157D}" presName="rootConnector3" presStyleLbl="asst1" presStyleIdx="1" presStyleCnt="4"/>
      <dgm:spPr/>
      <dgm:t>
        <a:bodyPr/>
        <a:lstStyle/>
        <a:p>
          <a:endParaRPr lang="en-US"/>
        </a:p>
      </dgm:t>
    </dgm:pt>
    <dgm:pt modelId="{11A18998-A1AD-4633-928B-93363310FB0A}" type="pres">
      <dgm:prSet presAssocID="{94A040CF-F5F4-42C9-AD56-02D16BDE157D}" presName="hierChild6" presStyleCnt="0"/>
      <dgm:spPr/>
    </dgm:pt>
    <dgm:pt modelId="{161B576E-18B2-4CBB-99AB-0419BDDBA4E8}" type="pres">
      <dgm:prSet presAssocID="{94A040CF-F5F4-42C9-AD56-02D16BDE157D}" presName="hierChild7" presStyleCnt="0"/>
      <dgm:spPr/>
    </dgm:pt>
    <dgm:pt modelId="{7B8E5202-4B10-406D-912B-00A033624846}" type="pres">
      <dgm:prSet presAssocID="{DF38B1D2-5EC0-4599-AA93-9B04CDD10244}" presName="Name96" presStyleLbl="parChTrans1D3" presStyleIdx="1" presStyleCnt="2"/>
      <dgm:spPr/>
      <dgm:t>
        <a:bodyPr/>
        <a:lstStyle/>
        <a:p>
          <a:endParaRPr lang="en-US"/>
        </a:p>
      </dgm:t>
    </dgm:pt>
    <dgm:pt modelId="{0DF71481-7720-4F38-86E7-E691805C00BD}" type="pres">
      <dgm:prSet presAssocID="{EE20C507-443C-45BA-AE62-5B263322FFA6}" presName="hierRoot3" presStyleCnt="0">
        <dgm:presLayoutVars>
          <dgm:hierBranch val="init"/>
        </dgm:presLayoutVars>
      </dgm:prSet>
      <dgm:spPr/>
    </dgm:pt>
    <dgm:pt modelId="{C19E5D9D-0BDB-4B91-A3F6-243175D88624}" type="pres">
      <dgm:prSet presAssocID="{EE20C507-443C-45BA-AE62-5B263322FFA6}" presName="rootComposite3" presStyleCnt="0"/>
      <dgm:spPr/>
    </dgm:pt>
    <dgm:pt modelId="{E0CDC0A6-0FF3-48A5-816D-32B0FFA65303}" type="pres">
      <dgm:prSet presAssocID="{EE20C507-443C-45BA-AE62-5B263322FFA6}" presName="rootText3" presStyleLbl="asst1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472358-1E63-4A7B-B318-D915E2EBF2C2}" type="pres">
      <dgm:prSet presAssocID="{EE20C507-443C-45BA-AE62-5B263322FFA6}" presName="titleText3" presStyleLbl="fgAcc2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F89F9F3-CD4B-486C-8CC0-E5DB32335DCB}" type="pres">
      <dgm:prSet presAssocID="{EE20C507-443C-45BA-AE62-5B263322FFA6}" presName="rootConnector3" presStyleLbl="asst1" presStyleIdx="2" presStyleCnt="4"/>
      <dgm:spPr/>
      <dgm:t>
        <a:bodyPr/>
        <a:lstStyle/>
        <a:p>
          <a:endParaRPr lang="en-US"/>
        </a:p>
      </dgm:t>
    </dgm:pt>
    <dgm:pt modelId="{6AF8C2AD-8365-4A2B-99DE-F7BEA13BB1E4}" type="pres">
      <dgm:prSet presAssocID="{EE20C507-443C-45BA-AE62-5B263322FFA6}" presName="hierChild6" presStyleCnt="0"/>
      <dgm:spPr/>
    </dgm:pt>
    <dgm:pt modelId="{D1DB12FB-A09E-4D58-BE52-5D96689BD212}" type="pres">
      <dgm:prSet presAssocID="{EE20C507-443C-45BA-AE62-5B263322FFA6}" presName="hierChild7" presStyleCnt="0"/>
      <dgm:spPr/>
    </dgm:pt>
    <dgm:pt modelId="{14CAD4EB-A45B-449C-8EE5-A0F66CB2C82C}" type="pres">
      <dgm:prSet presAssocID="{5EA10C1D-12CF-44F3-9C88-FD7764EB5A5E}" presName="Name96" presStyleLbl="parChTrans1D2" presStyleIdx="1" presStyleCnt="2"/>
      <dgm:spPr/>
      <dgm:t>
        <a:bodyPr/>
        <a:lstStyle/>
        <a:p>
          <a:endParaRPr lang="en-US"/>
        </a:p>
      </dgm:t>
    </dgm:pt>
    <dgm:pt modelId="{14C59135-A8E9-445E-B496-C8C0D88E2A0A}" type="pres">
      <dgm:prSet presAssocID="{C7B91A0F-EB25-493E-8EAB-FB3D7B46924B}" presName="hierRoot3" presStyleCnt="0">
        <dgm:presLayoutVars>
          <dgm:hierBranch val="init"/>
        </dgm:presLayoutVars>
      </dgm:prSet>
      <dgm:spPr/>
    </dgm:pt>
    <dgm:pt modelId="{AC2C14FB-06BF-4628-8E70-8FF2C1EFC32F}" type="pres">
      <dgm:prSet presAssocID="{C7B91A0F-EB25-493E-8EAB-FB3D7B46924B}" presName="rootComposite3" presStyleCnt="0"/>
      <dgm:spPr/>
    </dgm:pt>
    <dgm:pt modelId="{3E925088-6768-4765-9FB7-B565E9AE76F3}" type="pres">
      <dgm:prSet presAssocID="{C7B91A0F-EB25-493E-8EAB-FB3D7B46924B}" presName="rootText3" presStyleLbl="asst1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41F780-CCC4-4A73-8C83-CC75FABACD76}" type="pres">
      <dgm:prSet presAssocID="{C7B91A0F-EB25-493E-8EAB-FB3D7B46924B}" presName="titleText3" presStyleLbl="fgAcc2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A4EC375-8AA3-4446-A1F2-DE28135C4C77}" type="pres">
      <dgm:prSet presAssocID="{C7B91A0F-EB25-493E-8EAB-FB3D7B46924B}" presName="rootConnector3" presStyleLbl="asst1" presStyleIdx="3" presStyleCnt="4"/>
      <dgm:spPr/>
      <dgm:t>
        <a:bodyPr/>
        <a:lstStyle/>
        <a:p>
          <a:endParaRPr lang="en-US"/>
        </a:p>
      </dgm:t>
    </dgm:pt>
    <dgm:pt modelId="{0A294E5A-5F7E-4465-9B22-B5ED382A3CCB}" type="pres">
      <dgm:prSet presAssocID="{C7B91A0F-EB25-493E-8EAB-FB3D7B46924B}" presName="hierChild6" presStyleCnt="0"/>
      <dgm:spPr/>
    </dgm:pt>
    <dgm:pt modelId="{927196E7-F8BE-45D6-83A9-7260CEA43A21}" type="pres">
      <dgm:prSet presAssocID="{C7B91A0F-EB25-493E-8EAB-FB3D7B46924B}" presName="hierChild7" presStyleCnt="0"/>
      <dgm:spPr/>
    </dgm:pt>
  </dgm:ptLst>
  <dgm:cxnLst>
    <dgm:cxn modelId="{436A990C-3A1D-4120-B4E7-6272D555BBE3}" srcId="{E5956183-B695-40A8-8094-54816465A17E}" destId="{94A040CF-F5F4-42C9-AD56-02D16BDE157D}" srcOrd="0" destOrd="0" parTransId="{834DF0B0-8560-4F84-BD08-4AB8BF7F96C5}" sibTransId="{BA9E298F-41AB-4066-B62F-4ACBF35070BE}"/>
    <dgm:cxn modelId="{0C317C06-953A-4684-8C9F-E90154CF8EDA}" type="presOf" srcId="{BA9E298F-41AB-4066-B62F-4ACBF35070BE}" destId="{52C77226-1EA0-433D-99C3-6EEE17A98BA1}" srcOrd="0" destOrd="0" presId="urn:microsoft.com/office/officeart/2008/layout/NameandTitleOrganizationalChart"/>
    <dgm:cxn modelId="{74AFC49E-D539-41DB-8D1D-59F6C4B8FB7D}" type="presOf" srcId="{FC6E7281-23DD-40B3-B4A0-4E90380713C8}" destId="{4B866AF5-5ECC-41EA-8EAF-4ED871C21B8D}" srcOrd="0" destOrd="0" presId="urn:microsoft.com/office/officeart/2008/layout/NameandTitleOrganizationalChart"/>
    <dgm:cxn modelId="{8CA711F1-A8D8-4BE1-BD4D-FCB56FE1C336}" type="presOf" srcId="{E5956183-B695-40A8-8094-54816465A17E}" destId="{BEEB1A51-0E1F-4FF7-9505-8DE85E8B1133}" srcOrd="1" destOrd="0" presId="urn:microsoft.com/office/officeart/2008/layout/NameandTitleOrganizationalChart"/>
    <dgm:cxn modelId="{87F8D329-BA9C-4972-A8CB-383272683EA5}" type="presOf" srcId="{94A040CF-F5F4-42C9-AD56-02D16BDE157D}" destId="{6AFA5C6F-083A-4106-A0F8-AEF4C0A0AE6F}" srcOrd="1" destOrd="0" presId="urn:microsoft.com/office/officeart/2008/layout/NameandTitleOrganizationalChart"/>
    <dgm:cxn modelId="{583650FD-5E5D-4CDB-BF15-29F600949372}" type="presOf" srcId="{7A285CB4-3A0F-4B53-90B1-AB4AA54B032F}" destId="{DA41F780-CCC4-4A73-8C83-CC75FABACD76}" srcOrd="0" destOrd="0" presId="urn:microsoft.com/office/officeart/2008/layout/NameandTitleOrganizationalChart"/>
    <dgm:cxn modelId="{11415A4D-2344-419B-AEC3-8B4E61FB79C2}" type="presOf" srcId="{208D472E-17F5-485C-A046-008DCCCFC557}" destId="{F0472358-1E63-4A7B-B318-D915E2EBF2C2}" srcOrd="0" destOrd="0" presId="urn:microsoft.com/office/officeart/2008/layout/NameandTitleOrganizationalChart"/>
    <dgm:cxn modelId="{4248A3B9-50EF-494C-A683-9B3055F2A42A}" srcId="{FC6E7281-23DD-40B3-B4A0-4E90380713C8}" destId="{E5956183-B695-40A8-8094-54816465A17E}" srcOrd="0" destOrd="0" parTransId="{9EBA4B5E-75C1-46ED-9C39-8DD7909FB93D}" sibTransId="{6B708723-9AB5-4BD4-87A9-BF47A2AD2248}"/>
    <dgm:cxn modelId="{144A789C-4F19-41AE-A2ED-EB8FFF032526}" srcId="{FC6E7281-23DD-40B3-B4A0-4E90380713C8}" destId="{C7B91A0F-EB25-493E-8EAB-FB3D7B46924B}" srcOrd="1" destOrd="0" parTransId="{5EA10C1D-12CF-44F3-9C88-FD7764EB5A5E}" sibTransId="{7A285CB4-3A0F-4B53-90B1-AB4AA54B032F}"/>
    <dgm:cxn modelId="{DD9DAB74-6BBB-4DAC-A245-2585F0A6F805}" srcId="{E5956183-B695-40A8-8094-54816465A17E}" destId="{EE20C507-443C-45BA-AE62-5B263322FFA6}" srcOrd="1" destOrd="0" parTransId="{DF38B1D2-5EC0-4599-AA93-9B04CDD10244}" sibTransId="{208D472E-17F5-485C-A046-008DCCCFC557}"/>
    <dgm:cxn modelId="{448103B6-FDE2-459B-B852-15573F83E08D}" type="presOf" srcId="{0788660D-7F6A-431B-8212-0F4537517251}" destId="{34353B9F-D98C-4BC2-8CEE-01A626C0FBEC}" srcOrd="0" destOrd="0" presId="urn:microsoft.com/office/officeart/2008/layout/NameandTitleOrganizationalChart"/>
    <dgm:cxn modelId="{20E48476-CD6E-4EC4-A2EC-8DE0F2888409}" type="presOf" srcId="{C7B91A0F-EB25-493E-8EAB-FB3D7B46924B}" destId="{4A4EC375-8AA3-4446-A1F2-DE28135C4C77}" srcOrd="1" destOrd="0" presId="urn:microsoft.com/office/officeart/2008/layout/NameandTitleOrganizationalChart"/>
    <dgm:cxn modelId="{BC8A0738-B859-4E9C-9F48-87A9D46D3D7E}" type="presOf" srcId="{E5956183-B695-40A8-8094-54816465A17E}" destId="{C1CB4AF3-531E-4003-A505-456949658EF4}" srcOrd="0" destOrd="0" presId="urn:microsoft.com/office/officeart/2008/layout/NameandTitleOrganizationalChart"/>
    <dgm:cxn modelId="{A26F49EA-B45B-4665-98EB-E38E91DF2377}" type="presOf" srcId="{5EA10C1D-12CF-44F3-9C88-FD7764EB5A5E}" destId="{14CAD4EB-A45B-449C-8EE5-A0F66CB2C82C}" srcOrd="0" destOrd="0" presId="urn:microsoft.com/office/officeart/2008/layout/NameandTitleOrganizationalChart"/>
    <dgm:cxn modelId="{B70FAE49-E450-43C8-9506-2BCC716FB7F9}" srcId="{4D2263E5-7F60-4520-811E-DFBE8FD4D822}" destId="{FC6E7281-23DD-40B3-B4A0-4E90380713C8}" srcOrd="0" destOrd="0" parTransId="{D26E2D23-6CD9-483C-AFD6-5C1C2C1AF12F}" sibTransId="{0788660D-7F6A-431B-8212-0F4537517251}"/>
    <dgm:cxn modelId="{FFC5CE98-814C-448E-899A-AE161E8C1E41}" type="presOf" srcId="{C7B91A0F-EB25-493E-8EAB-FB3D7B46924B}" destId="{3E925088-6768-4765-9FB7-B565E9AE76F3}" srcOrd="0" destOrd="0" presId="urn:microsoft.com/office/officeart/2008/layout/NameandTitleOrganizationalChart"/>
    <dgm:cxn modelId="{E442E5CA-8312-471E-B3EB-7225A16ED9FD}" type="presOf" srcId="{94A040CF-F5F4-42C9-AD56-02D16BDE157D}" destId="{C07836C8-FE46-4659-9173-2F6FD0D910B1}" srcOrd="0" destOrd="0" presId="urn:microsoft.com/office/officeart/2008/layout/NameandTitleOrganizationalChart"/>
    <dgm:cxn modelId="{EE03B374-6C8D-4DD6-B28A-F9A7F4359D93}" type="presOf" srcId="{DF38B1D2-5EC0-4599-AA93-9B04CDD10244}" destId="{7B8E5202-4B10-406D-912B-00A033624846}" srcOrd="0" destOrd="0" presId="urn:microsoft.com/office/officeart/2008/layout/NameandTitleOrganizationalChart"/>
    <dgm:cxn modelId="{2B0ED27A-8765-4757-9CF0-4AEB359FD1B2}" type="presOf" srcId="{6B708723-9AB5-4BD4-87A9-BF47A2AD2248}" destId="{51A064F4-D9FF-4E36-BB8A-FCA8385096A8}" srcOrd="0" destOrd="0" presId="urn:microsoft.com/office/officeart/2008/layout/NameandTitleOrganizationalChart"/>
    <dgm:cxn modelId="{E84DC0FD-3316-48D5-9D52-68BFBF10BCD5}" type="presOf" srcId="{FC6E7281-23DD-40B3-B4A0-4E90380713C8}" destId="{41C4DBBD-5046-4369-89DE-9C58EBD59458}" srcOrd="1" destOrd="0" presId="urn:microsoft.com/office/officeart/2008/layout/NameandTitleOrganizationalChart"/>
    <dgm:cxn modelId="{4A4FB365-253C-4288-8801-C55CD7EE5A8E}" type="presOf" srcId="{EE20C507-443C-45BA-AE62-5B263322FFA6}" destId="{1F89F9F3-CD4B-486C-8CC0-E5DB32335DCB}" srcOrd="1" destOrd="0" presId="urn:microsoft.com/office/officeart/2008/layout/NameandTitleOrganizationalChart"/>
    <dgm:cxn modelId="{860840E0-E2D4-40C7-8BC0-47EB4E172BFD}" type="presOf" srcId="{9EBA4B5E-75C1-46ED-9C39-8DD7909FB93D}" destId="{BB33E157-1E9A-4932-985F-8885F9F67FE4}" srcOrd="0" destOrd="0" presId="urn:microsoft.com/office/officeart/2008/layout/NameandTitleOrganizationalChart"/>
    <dgm:cxn modelId="{DEA81762-0B32-404D-B3D7-218053BD228A}" type="presOf" srcId="{4D2263E5-7F60-4520-811E-DFBE8FD4D822}" destId="{2E82D599-71E8-487B-8DF9-12DBC01133CA}" srcOrd="0" destOrd="0" presId="urn:microsoft.com/office/officeart/2008/layout/NameandTitleOrganizationalChart"/>
    <dgm:cxn modelId="{55BDE0C7-339E-4C4D-9F98-EC0FD57922A6}" type="presOf" srcId="{EE20C507-443C-45BA-AE62-5B263322FFA6}" destId="{E0CDC0A6-0FF3-48A5-816D-32B0FFA65303}" srcOrd="0" destOrd="0" presId="urn:microsoft.com/office/officeart/2008/layout/NameandTitleOrganizationalChart"/>
    <dgm:cxn modelId="{86EB438C-9B71-43E4-B907-9B842FE1494B}" type="presOf" srcId="{834DF0B0-8560-4F84-BD08-4AB8BF7F96C5}" destId="{52064D59-D3A7-48AF-9467-DD4F601151A1}" srcOrd="0" destOrd="0" presId="urn:microsoft.com/office/officeart/2008/layout/NameandTitleOrganizationalChart"/>
    <dgm:cxn modelId="{5253B739-B957-462C-9428-39D6FB773CE1}" type="presParOf" srcId="{2E82D599-71E8-487B-8DF9-12DBC01133CA}" destId="{4622B06F-41F8-4034-810C-FDF47A6A47C7}" srcOrd="0" destOrd="0" presId="urn:microsoft.com/office/officeart/2008/layout/NameandTitleOrganizationalChart"/>
    <dgm:cxn modelId="{946149E0-C8B6-4D13-8C8B-E9D139D0D893}" type="presParOf" srcId="{4622B06F-41F8-4034-810C-FDF47A6A47C7}" destId="{A483CF2A-7263-4F6E-9D32-2FCE506DBB81}" srcOrd="0" destOrd="0" presId="urn:microsoft.com/office/officeart/2008/layout/NameandTitleOrganizationalChart"/>
    <dgm:cxn modelId="{A0C54CCF-94DC-4E22-8D23-E6670F740C59}" type="presParOf" srcId="{A483CF2A-7263-4F6E-9D32-2FCE506DBB81}" destId="{4B866AF5-5ECC-41EA-8EAF-4ED871C21B8D}" srcOrd="0" destOrd="0" presId="urn:microsoft.com/office/officeart/2008/layout/NameandTitleOrganizationalChart"/>
    <dgm:cxn modelId="{CC586687-0E9C-4ED9-B2AC-15CE929E53B7}" type="presParOf" srcId="{A483CF2A-7263-4F6E-9D32-2FCE506DBB81}" destId="{34353B9F-D98C-4BC2-8CEE-01A626C0FBEC}" srcOrd="1" destOrd="0" presId="urn:microsoft.com/office/officeart/2008/layout/NameandTitleOrganizationalChart"/>
    <dgm:cxn modelId="{3E52D848-4118-4DF3-BE7A-DF277CAF52F6}" type="presParOf" srcId="{A483CF2A-7263-4F6E-9D32-2FCE506DBB81}" destId="{41C4DBBD-5046-4369-89DE-9C58EBD59458}" srcOrd="2" destOrd="0" presId="urn:microsoft.com/office/officeart/2008/layout/NameandTitleOrganizationalChart"/>
    <dgm:cxn modelId="{77DD174A-FE1F-4173-82EF-B536D116570B}" type="presParOf" srcId="{4622B06F-41F8-4034-810C-FDF47A6A47C7}" destId="{8FE5F7B6-688D-446D-B36B-9CC795ED5733}" srcOrd="1" destOrd="0" presId="urn:microsoft.com/office/officeart/2008/layout/NameandTitleOrganizationalChart"/>
    <dgm:cxn modelId="{570BF311-EED2-4FA6-A71E-7BE3A7CA41DB}" type="presParOf" srcId="{4622B06F-41F8-4034-810C-FDF47A6A47C7}" destId="{77000B18-2B96-4377-B6F6-5B54C78A83E4}" srcOrd="2" destOrd="0" presId="urn:microsoft.com/office/officeart/2008/layout/NameandTitleOrganizationalChart"/>
    <dgm:cxn modelId="{C5D99E3A-E9F9-4AA3-9030-521112AEB5F6}" type="presParOf" srcId="{77000B18-2B96-4377-B6F6-5B54C78A83E4}" destId="{BB33E157-1E9A-4932-985F-8885F9F67FE4}" srcOrd="0" destOrd="0" presId="urn:microsoft.com/office/officeart/2008/layout/NameandTitleOrganizationalChart"/>
    <dgm:cxn modelId="{AE7D5A98-4DA6-45C3-9843-8BDF31D7082A}" type="presParOf" srcId="{77000B18-2B96-4377-B6F6-5B54C78A83E4}" destId="{83909EED-44E2-4560-A9AB-1EF5364B0683}" srcOrd="1" destOrd="0" presId="urn:microsoft.com/office/officeart/2008/layout/NameandTitleOrganizationalChart"/>
    <dgm:cxn modelId="{A8F64A43-60D6-4730-A24D-1F2B6898F775}" type="presParOf" srcId="{83909EED-44E2-4560-A9AB-1EF5364B0683}" destId="{61A07217-3D82-4C8D-9B58-48CDA53232BB}" srcOrd="0" destOrd="0" presId="urn:microsoft.com/office/officeart/2008/layout/NameandTitleOrganizationalChart"/>
    <dgm:cxn modelId="{D6A6A79B-8382-4B76-B0EC-53FD3A927291}" type="presParOf" srcId="{61A07217-3D82-4C8D-9B58-48CDA53232BB}" destId="{C1CB4AF3-531E-4003-A505-456949658EF4}" srcOrd="0" destOrd="0" presId="urn:microsoft.com/office/officeart/2008/layout/NameandTitleOrganizationalChart"/>
    <dgm:cxn modelId="{75E23587-739F-478B-903D-810CE869298C}" type="presParOf" srcId="{61A07217-3D82-4C8D-9B58-48CDA53232BB}" destId="{51A064F4-D9FF-4E36-BB8A-FCA8385096A8}" srcOrd="1" destOrd="0" presId="urn:microsoft.com/office/officeart/2008/layout/NameandTitleOrganizationalChart"/>
    <dgm:cxn modelId="{D18252C2-CA91-4702-A21E-94E94E515F08}" type="presParOf" srcId="{61A07217-3D82-4C8D-9B58-48CDA53232BB}" destId="{BEEB1A51-0E1F-4FF7-9505-8DE85E8B1133}" srcOrd="2" destOrd="0" presId="urn:microsoft.com/office/officeart/2008/layout/NameandTitleOrganizationalChart"/>
    <dgm:cxn modelId="{5807676D-DF91-45E0-92C4-3422D3E8B4F6}" type="presParOf" srcId="{83909EED-44E2-4560-A9AB-1EF5364B0683}" destId="{E82E1B71-385F-40BE-9A19-3B3CE112FCDC}" srcOrd="1" destOrd="0" presId="urn:microsoft.com/office/officeart/2008/layout/NameandTitleOrganizationalChart"/>
    <dgm:cxn modelId="{F3A88AE6-397B-4BDE-BE2A-C1C95D0DA2A7}" type="presParOf" srcId="{83909EED-44E2-4560-A9AB-1EF5364B0683}" destId="{176BDEFA-8E42-4F8A-B529-83B0F2D5F28A}" srcOrd="2" destOrd="0" presId="urn:microsoft.com/office/officeart/2008/layout/NameandTitleOrganizationalChart"/>
    <dgm:cxn modelId="{BB37CE2B-C1BE-4D23-BB76-CECAA1B317B6}" type="presParOf" srcId="{176BDEFA-8E42-4F8A-B529-83B0F2D5F28A}" destId="{52064D59-D3A7-48AF-9467-DD4F601151A1}" srcOrd="0" destOrd="0" presId="urn:microsoft.com/office/officeart/2008/layout/NameandTitleOrganizationalChart"/>
    <dgm:cxn modelId="{6CD68287-8D16-46A8-B875-5CAC68C71D80}" type="presParOf" srcId="{176BDEFA-8E42-4F8A-B529-83B0F2D5F28A}" destId="{3E9BB72D-193F-4EFF-BC3C-EA44950F91BC}" srcOrd="1" destOrd="0" presId="urn:microsoft.com/office/officeart/2008/layout/NameandTitleOrganizationalChart"/>
    <dgm:cxn modelId="{03C1A288-A5B1-4516-8A54-E62DA4E0F16C}" type="presParOf" srcId="{3E9BB72D-193F-4EFF-BC3C-EA44950F91BC}" destId="{CBB4F871-85CB-4947-A575-8D261471740A}" srcOrd="0" destOrd="0" presId="urn:microsoft.com/office/officeart/2008/layout/NameandTitleOrganizationalChart"/>
    <dgm:cxn modelId="{A313E5BB-1CDB-4920-BDFE-6C35B3F8C89A}" type="presParOf" srcId="{CBB4F871-85CB-4947-A575-8D261471740A}" destId="{C07836C8-FE46-4659-9173-2F6FD0D910B1}" srcOrd="0" destOrd="0" presId="urn:microsoft.com/office/officeart/2008/layout/NameandTitleOrganizationalChart"/>
    <dgm:cxn modelId="{B8917CF8-D8CB-497A-A22D-A60038AE3CB2}" type="presParOf" srcId="{CBB4F871-85CB-4947-A575-8D261471740A}" destId="{52C77226-1EA0-433D-99C3-6EEE17A98BA1}" srcOrd="1" destOrd="0" presId="urn:microsoft.com/office/officeart/2008/layout/NameandTitleOrganizationalChart"/>
    <dgm:cxn modelId="{5D071D8A-B628-49E7-B175-B719CBB709DC}" type="presParOf" srcId="{CBB4F871-85CB-4947-A575-8D261471740A}" destId="{6AFA5C6F-083A-4106-A0F8-AEF4C0A0AE6F}" srcOrd="2" destOrd="0" presId="urn:microsoft.com/office/officeart/2008/layout/NameandTitleOrganizationalChart"/>
    <dgm:cxn modelId="{BD076568-F92F-474A-822C-FB5F32795CEB}" type="presParOf" srcId="{3E9BB72D-193F-4EFF-BC3C-EA44950F91BC}" destId="{11A18998-A1AD-4633-928B-93363310FB0A}" srcOrd="1" destOrd="0" presId="urn:microsoft.com/office/officeart/2008/layout/NameandTitleOrganizationalChart"/>
    <dgm:cxn modelId="{4F8F493D-3A59-4638-9894-2BF48280D0F3}" type="presParOf" srcId="{3E9BB72D-193F-4EFF-BC3C-EA44950F91BC}" destId="{161B576E-18B2-4CBB-99AB-0419BDDBA4E8}" srcOrd="2" destOrd="0" presId="urn:microsoft.com/office/officeart/2008/layout/NameandTitleOrganizationalChart"/>
    <dgm:cxn modelId="{D08933D3-FD58-4286-BE02-6FE6D1D33518}" type="presParOf" srcId="{176BDEFA-8E42-4F8A-B529-83B0F2D5F28A}" destId="{7B8E5202-4B10-406D-912B-00A033624846}" srcOrd="2" destOrd="0" presId="urn:microsoft.com/office/officeart/2008/layout/NameandTitleOrganizationalChart"/>
    <dgm:cxn modelId="{ACF69D7E-308B-4381-8FB9-C7813D04A4A6}" type="presParOf" srcId="{176BDEFA-8E42-4F8A-B529-83B0F2D5F28A}" destId="{0DF71481-7720-4F38-86E7-E691805C00BD}" srcOrd="3" destOrd="0" presId="urn:microsoft.com/office/officeart/2008/layout/NameandTitleOrganizationalChart"/>
    <dgm:cxn modelId="{1B1D886D-AEB4-42B4-9121-E500365C0473}" type="presParOf" srcId="{0DF71481-7720-4F38-86E7-E691805C00BD}" destId="{C19E5D9D-0BDB-4B91-A3F6-243175D88624}" srcOrd="0" destOrd="0" presId="urn:microsoft.com/office/officeart/2008/layout/NameandTitleOrganizationalChart"/>
    <dgm:cxn modelId="{5C8F747C-F5B6-4C18-8AD5-9693D54491CB}" type="presParOf" srcId="{C19E5D9D-0BDB-4B91-A3F6-243175D88624}" destId="{E0CDC0A6-0FF3-48A5-816D-32B0FFA65303}" srcOrd="0" destOrd="0" presId="urn:microsoft.com/office/officeart/2008/layout/NameandTitleOrganizationalChart"/>
    <dgm:cxn modelId="{410F14E7-EB91-4C4C-986B-605B51C18228}" type="presParOf" srcId="{C19E5D9D-0BDB-4B91-A3F6-243175D88624}" destId="{F0472358-1E63-4A7B-B318-D915E2EBF2C2}" srcOrd="1" destOrd="0" presId="urn:microsoft.com/office/officeart/2008/layout/NameandTitleOrganizationalChart"/>
    <dgm:cxn modelId="{98398642-12EC-47F4-9FCE-BBDB643017A9}" type="presParOf" srcId="{C19E5D9D-0BDB-4B91-A3F6-243175D88624}" destId="{1F89F9F3-CD4B-486C-8CC0-E5DB32335DCB}" srcOrd="2" destOrd="0" presId="urn:microsoft.com/office/officeart/2008/layout/NameandTitleOrganizationalChart"/>
    <dgm:cxn modelId="{CDE31FD3-81A1-4059-B86F-1C553AE363BC}" type="presParOf" srcId="{0DF71481-7720-4F38-86E7-E691805C00BD}" destId="{6AF8C2AD-8365-4A2B-99DE-F7BEA13BB1E4}" srcOrd="1" destOrd="0" presId="urn:microsoft.com/office/officeart/2008/layout/NameandTitleOrganizationalChart"/>
    <dgm:cxn modelId="{1CAFBF61-2C3C-4DF7-A345-1C754E42EDEF}" type="presParOf" srcId="{0DF71481-7720-4F38-86E7-E691805C00BD}" destId="{D1DB12FB-A09E-4D58-BE52-5D96689BD212}" srcOrd="2" destOrd="0" presId="urn:microsoft.com/office/officeart/2008/layout/NameandTitleOrganizationalChart"/>
    <dgm:cxn modelId="{33255D3B-11F2-4FFD-9F54-7B18A2AD57C2}" type="presParOf" srcId="{77000B18-2B96-4377-B6F6-5B54C78A83E4}" destId="{14CAD4EB-A45B-449C-8EE5-A0F66CB2C82C}" srcOrd="2" destOrd="0" presId="urn:microsoft.com/office/officeart/2008/layout/NameandTitleOrganizationalChart"/>
    <dgm:cxn modelId="{4CB7B8FD-D765-4DBA-B833-70C9411492C4}" type="presParOf" srcId="{77000B18-2B96-4377-B6F6-5B54C78A83E4}" destId="{14C59135-A8E9-445E-B496-C8C0D88E2A0A}" srcOrd="3" destOrd="0" presId="urn:microsoft.com/office/officeart/2008/layout/NameandTitleOrganizationalChart"/>
    <dgm:cxn modelId="{CEF26516-3F19-47B8-915C-D200CDD441C0}" type="presParOf" srcId="{14C59135-A8E9-445E-B496-C8C0D88E2A0A}" destId="{AC2C14FB-06BF-4628-8E70-8FF2C1EFC32F}" srcOrd="0" destOrd="0" presId="urn:microsoft.com/office/officeart/2008/layout/NameandTitleOrganizationalChart"/>
    <dgm:cxn modelId="{822A1564-1B77-4765-8813-4E89A7409440}" type="presParOf" srcId="{AC2C14FB-06BF-4628-8E70-8FF2C1EFC32F}" destId="{3E925088-6768-4765-9FB7-B565E9AE76F3}" srcOrd="0" destOrd="0" presId="urn:microsoft.com/office/officeart/2008/layout/NameandTitleOrganizationalChart"/>
    <dgm:cxn modelId="{68174889-6B38-4D77-8CED-DC5E4D6ADE1D}" type="presParOf" srcId="{AC2C14FB-06BF-4628-8E70-8FF2C1EFC32F}" destId="{DA41F780-CCC4-4A73-8C83-CC75FABACD76}" srcOrd="1" destOrd="0" presId="urn:microsoft.com/office/officeart/2008/layout/NameandTitleOrganizationalChart"/>
    <dgm:cxn modelId="{DEAFA4A1-35AF-4E23-9B8F-8ADE77FD974C}" type="presParOf" srcId="{AC2C14FB-06BF-4628-8E70-8FF2C1EFC32F}" destId="{4A4EC375-8AA3-4446-A1F2-DE28135C4C77}" srcOrd="2" destOrd="0" presId="urn:microsoft.com/office/officeart/2008/layout/NameandTitleOrganizationalChart"/>
    <dgm:cxn modelId="{DFE6CDDE-2BC8-4C97-8660-716B23057A6B}" type="presParOf" srcId="{14C59135-A8E9-445E-B496-C8C0D88E2A0A}" destId="{0A294E5A-5F7E-4465-9B22-B5ED382A3CCB}" srcOrd="1" destOrd="0" presId="urn:microsoft.com/office/officeart/2008/layout/NameandTitleOrganizationalChart"/>
    <dgm:cxn modelId="{D0D000CE-7EFD-4B23-963E-116471516295}" type="presParOf" srcId="{14C59135-A8E9-445E-B496-C8C0D88E2A0A}" destId="{927196E7-F8BE-45D6-83A9-7260CEA43A21}" srcOrd="2" destOrd="0" presId="urn:microsoft.com/office/officeart/2008/layout/NameandTitleOrganizationalChar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2263E5-7F60-4520-811E-DFBE8FD4D822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6E7281-23DD-40B3-B4A0-4E90380713C8}">
      <dgm:prSet phldrT="[Text]"/>
      <dgm:spPr>
        <a:solidFill>
          <a:schemeClr val="accent1"/>
        </a:solidFill>
      </dgm:spPr>
      <dgm:t>
        <a:bodyPr/>
        <a:lstStyle/>
        <a:p>
          <a:pPr algn="ctr"/>
          <a:r>
            <a:rPr lang="en-US"/>
            <a:t>Fall '16 Non-enrollees</a:t>
          </a:r>
        </a:p>
      </dgm:t>
    </dgm:pt>
    <dgm:pt modelId="{D26E2D23-6CD9-483C-AFD6-5C1C2C1AF12F}" type="parTrans" cxnId="{B70FAE49-E450-43C8-9506-2BCC716FB7F9}">
      <dgm:prSet/>
      <dgm:spPr/>
      <dgm:t>
        <a:bodyPr/>
        <a:lstStyle/>
        <a:p>
          <a:pPr algn="ctr"/>
          <a:endParaRPr lang="en-US"/>
        </a:p>
      </dgm:t>
    </dgm:pt>
    <dgm:pt modelId="{0788660D-7F6A-431B-8212-0F4537517251}" type="sibTrans" cxnId="{B70FAE49-E450-43C8-9506-2BCC716FB7F9}">
      <dgm:prSet/>
      <dgm:spPr/>
      <dgm:t>
        <a:bodyPr/>
        <a:lstStyle/>
        <a:p>
          <a:pPr algn="ctr"/>
          <a:r>
            <a:rPr lang="en-US"/>
            <a:t>7,366</a:t>
          </a:r>
        </a:p>
      </dgm:t>
    </dgm:pt>
    <dgm:pt modelId="{E5956183-B695-40A8-8094-54816465A17E}" type="asst">
      <dgm:prSet phldrT="[Text]"/>
      <dgm:spPr>
        <a:solidFill>
          <a:schemeClr val="accent2"/>
        </a:solidFill>
      </dgm:spPr>
      <dgm:t>
        <a:bodyPr/>
        <a:lstStyle/>
        <a:p>
          <a:pPr algn="ctr"/>
          <a:r>
            <a:rPr lang="en-US"/>
            <a:t>Shoppers</a:t>
          </a:r>
        </a:p>
      </dgm:t>
    </dgm:pt>
    <dgm:pt modelId="{9EBA4B5E-75C1-46ED-9C39-8DD7909FB93D}" type="parTrans" cxnId="{4248A3B9-50EF-494C-A683-9B3055F2A42A}">
      <dgm:prSet/>
      <dgm:spPr/>
      <dgm:t>
        <a:bodyPr/>
        <a:lstStyle/>
        <a:p>
          <a:pPr algn="ctr"/>
          <a:endParaRPr lang="en-US"/>
        </a:p>
      </dgm:t>
    </dgm:pt>
    <dgm:pt modelId="{6B708723-9AB5-4BD4-87A9-BF47A2AD2248}" type="sibTrans" cxnId="{4248A3B9-50EF-494C-A683-9B3055F2A42A}">
      <dgm:prSet/>
      <dgm:spPr>
        <a:ln>
          <a:solidFill>
            <a:schemeClr val="accent2"/>
          </a:solidFill>
        </a:ln>
      </dgm:spPr>
      <dgm:t>
        <a:bodyPr/>
        <a:lstStyle/>
        <a:p>
          <a:pPr algn="ctr"/>
          <a:r>
            <a:rPr lang="en-US"/>
            <a:t>3,214</a:t>
          </a:r>
        </a:p>
      </dgm:t>
    </dgm:pt>
    <dgm:pt modelId="{C7B91A0F-EB25-493E-8EAB-FB3D7B46924B}" type="asst">
      <dgm:prSet phldrT="[Text]"/>
      <dgm:spPr/>
      <dgm:t>
        <a:bodyPr/>
        <a:lstStyle/>
        <a:p>
          <a:pPr algn="ctr"/>
          <a:r>
            <a:rPr lang="en-US"/>
            <a:t>Non-Shoppers</a:t>
          </a:r>
        </a:p>
      </dgm:t>
    </dgm:pt>
    <dgm:pt modelId="{5EA10C1D-12CF-44F3-9C88-FD7764EB5A5E}" type="parTrans" cxnId="{144A789C-4F19-41AE-A2ED-EB8FFF032526}">
      <dgm:prSet/>
      <dgm:spPr/>
      <dgm:t>
        <a:bodyPr/>
        <a:lstStyle/>
        <a:p>
          <a:pPr algn="ctr"/>
          <a:endParaRPr lang="en-US"/>
        </a:p>
      </dgm:t>
    </dgm:pt>
    <dgm:pt modelId="{7A285CB4-3A0F-4B53-90B1-AB4AA54B032F}" type="sibTrans" cxnId="{144A789C-4F19-41AE-A2ED-EB8FFF032526}">
      <dgm:prSet/>
      <dgm:spPr/>
      <dgm:t>
        <a:bodyPr/>
        <a:lstStyle/>
        <a:p>
          <a:pPr algn="ctr"/>
          <a:r>
            <a:rPr lang="en-US"/>
            <a:t>4,152</a:t>
          </a:r>
        </a:p>
      </dgm:t>
    </dgm:pt>
    <dgm:pt modelId="{E4FD6892-7F9A-4E54-A55D-549909B2E4B8}" type="asst">
      <dgm:prSet phldrT="[Text]"/>
      <dgm:spPr>
        <a:solidFill>
          <a:schemeClr val="accent1"/>
        </a:solidFill>
      </dgm:spPr>
      <dgm:t>
        <a:bodyPr/>
        <a:lstStyle/>
        <a:p>
          <a:pPr algn="ctr"/>
          <a:r>
            <a:rPr lang="en-US"/>
            <a:t>Non-Shoppers II</a:t>
          </a:r>
        </a:p>
      </dgm:t>
    </dgm:pt>
    <dgm:pt modelId="{94B328B1-FE06-46F8-A25C-BAC570148C0F}" type="parTrans" cxnId="{032B1EB7-61EE-47C4-A37B-4203512FBF86}">
      <dgm:prSet/>
      <dgm:spPr/>
      <dgm:t>
        <a:bodyPr/>
        <a:lstStyle/>
        <a:p>
          <a:pPr algn="ctr"/>
          <a:endParaRPr lang="en-US"/>
        </a:p>
      </dgm:t>
    </dgm:pt>
    <dgm:pt modelId="{48529A55-FCEC-4456-BB4A-AD527B7CAE14}" type="sibTrans" cxnId="{032B1EB7-61EE-47C4-A37B-4203512FBF86}">
      <dgm:prSet/>
      <dgm:spPr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en-US"/>
            <a:t>3,997</a:t>
          </a:r>
        </a:p>
      </dgm:t>
    </dgm:pt>
    <dgm:pt modelId="{03130615-44BD-4741-9D1D-29B0FEE4429D}" type="asst">
      <dgm:prSet phldrT="[Text]"/>
      <dgm:spPr/>
      <dgm:t>
        <a:bodyPr/>
        <a:lstStyle/>
        <a:p>
          <a:pPr algn="ctr"/>
          <a:r>
            <a:rPr lang="en-US"/>
            <a:t>Other Enrollees</a:t>
          </a:r>
        </a:p>
      </dgm:t>
    </dgm:pt>
    <dgm:pt modelId="{28678C0F-5A9F-4661-BA45-8D764C104D00}" type="parTrans" cxnId="{AC404DFB-CA25-4F74-925E-E841D86072BA}">
      <dgm:prSet/>
      <dgm:spPr/>
      <dgm:t>
        <a:bodyPr/>
        <a:lstStyle/>
        <a:p>
          <a:pPr algn="ctr"/>
          <a:endParaRPr lang="en-US"/>
        </a:p>
      </dgm:t>
    </dgm:pt>
    <dgm:pt modelId="{99FDE4FC-8CB3-47F5-8D2B-76351EF2E8AF}" type="sibTrans" cxnId="{AC404DFB-CA25-4F74-925E-E841D86072BA}">
      <dgm:prSet/>
      <dgm:spPr/>
      <dgm:t>
        <a:bodyPr/>
        <a:lstStyle/>
        <a:p>
          <a:pPr algn="ctr"/>
          <a:r>
            <a:rPr lang="en-US"/>
            <a:t>155</a:t>
          </a:r>
        </a:p>
      </dgm:t>
    </dgm:pt>
    <dgm:pt modelId="{7CB4B2E2-E30D-4E9E-87CA-01DDC0F87215}" type="asst">
      <dgm:prSet phldrT="[Text]"/>
      <dgm:spPr>
        <a:solidFill>
          <a:schemeClr val="accent2"/>
        </a:solidFill>
      </dgm:spPr>
      <dgm:t>
        <a:bodyPr/>
        <a:lstStyle/>
        <a:p>
          <a:pPr algn="ctr"/>
          <a:r>
            <a:rPr lang="en-US"/>
            <a:t>Attempters</a:t>
          </a:r>
        </a:p>
      </dgm:t>
    </dgm:pt>
    <dgm:pt modelId="{054A1B9E-99FE-4809-96B5-9514223E8FD4}" type="parTrans" cxnId="{6ECE0F4A-626B-479F-B657-A20C3F9824A0}">
      <dgm:prSet/>
      <dgm:spPr/>
      <dgm:t>
        <a:bodyPr/>
        <a:lstStyle/>
        <a:p>
          <a:endParaRPr lang="en-US"/>
        </a:p>
      </dgm:t>
    </dgm:pt>
    <dgm:pt modelId="{BAD3BB1B-E754-4E0E-B165-163AB92BA111}" type="sibTrans" cxnId="{6ECE0F4A-626B-479F-B657-A20C3F9824A0}">
      <dgm:prSet/>
      <dgm:spPr>
        <a:ln>
          <a:solidFill>
            <a:schemeClr val="accent2"/>
          </a:solidFill>
        </a:ln>
      </dgm:spPr>
      <dgm:t>
        <a:bodyPr/>
        <a:lstStyle/>
        <a:p>
          <a:pPr algn="ctr"/>
          <a:r>
            <a:rPr lang="en-US"/>
            <a:t>3,885</a:t>
          </a:r>
        </a:p>
      </dgm:t>
    </dgm:pt>
    <dgm:pt modelId="{2E82D599-71E8-487B-8DF9-12DBC01133CA}" type="pres">
      <dgm:prSet presAssocID="{4D2263E5-7F60-4520-811E-DFBE8FD4D82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622B06F-41F8-4034-810C-FDF47A6A47C7}" type="pres">
      <dgm:prSet presAssocID="{FC6E7281-23DD-40B3-B4A0-4E90380713C8}" presName="hierRoot1" presStyleCnt="0">
        <dgm:presLayoutVars>
          <dgm:hierBranch val="init"/>
        </dgm:presLayoutVars>
      </dgm:prSet>
      <dgm:spPr/>
    </dgm:pt>
    <dgm:pt modelId="{A483CF2A-7263-4F6E-9D32-2FCE506DBB81}" type="pres">
      <dgm:prSet presAssocID="{FC6E7281-23DD-40B3-B4A0-4E90380713C8}" presName="rootComposite1" presStyleCnt="0"/>
      <dgm:spPr/>
    </dgm:pt>
    <dgm:pt modelId="{4B866AF5-5ECC-41EA-8EAF-4ED871C21B8D}" type="pres">
      <dgm:prSet presAssocID="{FC6E7281-23DD-40B3-B4A0-4E90380713C8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4353B9F-D98C-4BC2-8CEE-01A626C0FBEC}" type="pres">
      <dgm:prSet presAssocID="{FC6E7281-23DD-40B3-B4A0-4E90380713C8}" presName="titleText1" presStyleLbl="fgAcc0" presStyleIdx="0" presStyleCnt="1" custLinFactNeighborX="99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1C4DBBD-5046-4369-89DE-9C58EBD59458}" type="pres">
      <dgm:prSet presAssocID="{FC6E7281-23DD-40B3-B4A0-4E90380713C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FE5F7B6-688D-446D-B36B-9CC795ED5733}" type="pres">
      <dgm:prSet presAssocID="{FC6E7281-23DD-40B3-B4A0-4E90380713C8}" presName="hierChild2" presStyleCnt="0"/>
      <dgm:spPr/>
    </dgm:pt>
    <dgm:pt modelId="{77000B18-2B96-4377-B6F6-5B54C78A83E4}" type="pres">
      <dgm:prSet presAssocID="{FC6E7281-23DD-40B3-B4A0-4E90380713C8}" presName="hierChild3" presStyleCnt="0"/>
      <dgm:spPr/>
    </dgm:pt>
    <dgm:pt modelId="{BB33E157-1E9A-4932-985F-8885F9F67FE4}" type="pres">
      <dgm:prSet presAssocID="{9EBA4B5E-75C1-46ED-9C39-8DD7909FB93D}" presName="Name96" presStyleLbl="parChTrans1D2" presStyleIdx="0" presStyleCnt="2"/>
      <dgm:spPr/>
      <dgm:t>
        <a:bodyPr/>
        <a:lstStyle/>
        <a:p>
          <a:endParaRPr lang="en-US"/>
        </a:p>
      </dgm:t>
    </dgm:pt>
    <dgm:pt modelId="{83909EED-44E2-4560-A9AB-1EF5364B0683}" type="pres">
      <dgm:prSet presAssocID="{E5956183-B695-40A8-8094-54816465A17E}" presName="hierRoot3" presStyleCnt="0">
        <dgm:presLayoutVars>
          <dgm:hierBranch val="init"/>
        </dgm:presLayoutVars>
      </dgm:prSet>
      <dgm:spPr/>
    </dgm:pt>
    <dgm:pt modelId="{61A07217-3D82-4C8D-9B58-48CDA53232BB}" type="pres">
      <dgm:prSet presAssocID="{E5956183-B695-40A8-8094-54816465A17E}" presName="rootComposite3" presStyleCnt="0"/>
      <dgm:spPr/>
    </dgm:pt>
    <dgm:pt modelId="{C1CB4AF3-531E-4003-A505-456949658EF4}" type="pres">
      <dgm:prSet presAssocID="{E5956183-B695-40A8-8094-54816465A17E}" presName="rootText3" presStyleLbl="asst1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A064F4-D9FF-4E36-BB8A-FCA8385096A8}" type="pres">
      <dgm:prSet presAssocID="{E5956183-B695-40A8-8094-54816465A17E}" presName="titleText3" presStyleLbl="fgAcc2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EEB1A51-0E1F-4FF7-9505-8DE85E8B1133}" type="pres">
      <dgm:prSet presAssocID="{E5956183-B695-40A8-8094-54816465A17E}" presName="rootConnector3" presStyleLbl="asst1" presStyleIdx="0" presStyleCnt="5"/>
      <dgm:spPr/>
      <dgm:t>
        <a:bodyPr/>
        <a:lstStyle/>
        <a:p>
          <a:endParaRPr lang="en-US"/>
        </a:p>
      </dgm:t>
    </dgm:pt>
    <dgm:pt modelId="{E82E1B71-385F-40BE-9A19-3B3CE112FCDC}" type="pres">
      <dgm:prSet presAssocID="{E5956183-B695-40A8-8094-54816465A17E}" presName="hierChild6" presStyleCnt="0"/>
      <dgm:spPr/>
    </dgm:pt>
    <dgm:pt modelId="{176BDEFA-8E42-4F8A-B529-83B0F2D5F28A}" type="pres">
      <dgm:prSet presAssocID="{E5956183-B695-40A8-8094-54816465A17E}" presName="hierChild7" presStyleCnt="0"/>
      <dgm:spPr/>
    </dgm:pt>
    <dgm:pt modelId="{14CAD4EB-A45B-449C-8EE5-A0F66CB2C82C}" type="pres">
      <dgm:prSet presAssocID="{5EA10C1D-12CF-44F3-9C88-FD7764EB5A5E}" presName="Name96" presStyleLbl="parChTrans1D2" presStyleIdx="1" presStyleCnt="2"/>
      <dgm:spPr/>
      <dgm:t>
        <a:bodyPr/>
        <a:lstStyle/>
        <a:p>
          <a:endParaRPr lang="en-US"/>
        </a:p>
      </dgm:t>
    </dgm:pt>
    <dgm:pt modelId="{14C59135-A8E9-445E-B496-C8C0D88E2A0A}" type="pres">
      <dgm:prSet presAssocID="{C7B91A0F-EB25-493E-8EAB-FB3D7B46924B}" presName="hierRoot3" presStyleCnt="0">
        <dgm:presLayoutVars>
          <dgm:hierBranch val="init"/>
        </dgm:presLayoutVars>
      </dgm:prSet>
      <dgm:spPr/>
    </dgm:pt>
    <dgm:pt modelId="{AC2C14FB-06BF-4628-8E70-8FF2C1EFC32F}" type="pres">
      <dgm:prSet presAssocID="{C7B91A0F-EB25-493E-8EAB-FB3D7B46924B}" presName="rootComposite3" presStyleCnt="0"/>
      <dgm:spPr/>
    </dgm:pt>
    <dgm:pt modelId="{3E925088-6768-4765-9FB7-B565E9AE76F3}" type="pres">
      <dgm:prSet presAssocID="{C7B91A0F-EB25-493E-8EAB-FB3D7B46924B}" presName="rootText3" presStyleLbl="asst1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41F780-CCC4-4A73-8C83-CC75FABACD76}" type="pres">
      <dgm:prSet presAssocID="{C7B91A0F-EB25-493E-8EAB-FB3D7B46924B}" presName="titleText3" presStyleLbl="fgAcc2" presStyleIdx="1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A4EC375-8AA3-4446-A1F2-DE28135C4C77}" type="pres">
      <dgm:prSet presAssocID="{C7B91A0F-EB25-493E-8EAB-FB3D7B46924B}" presName="rootConnector3" presStyleLbl="asst1" presStyleIdx="1" presStyleCnt="5"/>
      <dgm:spPr/>
      <dgm:t>
        <a:bodyPr/>
        <a:lstStyle/>
        <a:p>
          <a:endParaRPr lang="en-US"/>
        </a:p>
      </dgm:t>
    </dgm:pt>
    <dgm:pt modelId="{0A294E5A-5F7E-4465-9B22-B5ED382A3CCB}" type="pres">
      <dgm:prSet presAssocID="{C7B91A0F-EB25-493E-8EAB-FB3D7B46924B}" presName="hierChild6" presStyleCnt="0"/>
      <dgm:spPr/>
    </dgm:pt>
    <dgm:pt modelId="{927196E7-F8BE-45D6-83A9-7260CEA43A21}" type="pres">
      <dgm:prSet presAssocID="{C7B91A0F-EB25-493E-8EAB-FB3D7B46924B}" presName="hierChild7" presStyleCnt="0"/>
      <dgm:spPr/>
    </dgm:pt>
    <dgm:pt modelId="{A1901F45-A111-46C4-AFB9-2330F052A6A8}" type="pres">
      <dgm:prSet presAssocID="{94B328B1-FE06-46F8-A25C-BAC570148C0F}" presName="Name96" presStyleLbl="parChTrans1D3" presStyleIdx="0" presStyleCnt="2"/>
      <dgm:spPr/>
      <dgm:t>
        <a:bodyPr/>
        <a:lstStyle/>
        <a:p>
          <a:endParaRPr lang="en-US"/>
        </a:p>
      </dgm:t>
    </dgm:pt>
    <dgm:pt modelId="{43237CE0-8E41-496C-A921-5DBA23D0B9FD}" type="pres">
      <dgm:prSet presAssocID="{E4FD6892-7F9A-4E54-A55D-549909B2E4B8}" presName="hierRoot3" presStyleCnt="0">
        <dgm:presLayoutVars>
          <dgm:hierBranch val="init"/>
        </dgm:presLayoutVars>
      </dgm:prSet>
      <dgm:spPr/>
    </dgm:pt>
    <dgm:pt modelId="{FA7B69B1-B00E-4ADC-8C19-DA6A38074830}" type="pres">
      <dgm:prSet presAssocID="{E4FD6892-7F9A-4E54-A55D-549909B2E4B8}" presName="rootComposite3" presStyleCnt="0"/>
      <dgm:spPr/>
    </dgm:pt>
    <dgm:pt modelId="{68947F7A-3A03-4716-BA82-D6A9A2F9D471}" type="pres">
      <dgm:prSet presAssocID="{E4FD6892-7F9A-4E54-A55D-549909B2E4B8}" presName="rootText3" presStyleLbl="asst1" presStyleIdx="2" presStyleCnt="5" custScaleX="1263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FB255F-C85F-43BD-AACE-8DEE71F1DB89}" type="pres">
      <dgm:prSet presAssocID="{E4FD6892-7F9A-4E54-A55D-549909B2E4B8}" presName="titleText3" presStyleLbl="fgAcc2" presStyleIdx="2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DC18CED-2E9F-4CD4-9F5A-7FED57CA9B21}" type="pres">
      <dgm:prSet presAssocID="{E4FD6892-7F9A-4E54-A55D-549909B2E4B8}" presName="rootConnector3" presStyleLbl="asst1" presStyleIdx="2" presStyleCnt="5"/>
      <dgm:spPr/>
      <dgm:t>
        <a:bodyPr/>
        <a:lstStyle/>
        <a:p>
          <a:endParaRPr lang="en-US"/>
        </a:p>
      </dgm:t>
    </dgm:pt>
    <dgm:pt modelId="{7B13FAC4-E3E9-47C6-840F-C7F4B335E89C}" type="pres">
      <dgm:prSet presAssocID="{E4FD6892-7F9A-4E54-A55D-549909B2E4B8}" presName="hierChild6" presStyleCnt="0"/>
      <dgm:spPr/>
    </dgm:pt>
    <dgm:pt modelId="{2CA29492-54DE-4176-9BEE-E497EA6DD272}" type="pres">
      <dgm:prSet presAssocID="{E4FD6892-7F9A-4E54-A55D-549909B2E4B8}" presName="hierChild7" presStyleCnt="0"/>
      <dgm:spPr/>
    </dgm:pt>
    <dgm:pt modelId="{F92D7B09-227E-4C94-94A9-3472D045423B}" type="pres">
      <dgm:prSet presAssocID="{054A1B9E-99FE-4809-96B5-9514223E8FD4}" presName="Name96" presStyleLbl="parChTrans1D4" presStyleIdx="0" presStyleCnt="1"/>
      <dgm:spPr/>
      <dgm:t>
        <a:bodyPr/>
        <a:lstStyle/>
        <a:p>
          <a:endParaRPr lang="en-US"/>
        </a:p>
      </dgm:t>
    </dgm:pt>
    <dgm:pt modelId="{D28D9BBE-D7AD-4C94-88FA-EF80B2CF602F}" type="pres">
      <dgm:prSet presAssocID="{7CB4B2E2-E30D-4E9E-87CA-01DDC0F87215}" presName="hierRoot3" presStyleCnt="0">
        <dgm:presLayoutVars>
          <dgm:hierBranch val="init"/>
        </dgm:presLayoutVars>
      </dgm:prSet>
      <dgm:spPr/>
    </dgm:pt>
    <dgm:pt modelId="{9B51DC9A-5092-4705-B28D-226D29A856F9}" type="pres">
      <dgm:prSet presAssocID="{7CB4B2E2-E30D-4E9E-87CA-01DDC0F87215}" presName="rootComposite3" presStyleCnt="0"/>
      <dgm:spPr/>
    </dgm:pt>
    <dgm:pt modelId="{5D2AABAD-1BF2-44CA-A778-F243FBC1AB72}" type="pres">
      <dgm:prSet presAssocID="{7CB4B2E2-E30D-4E9E-87CA-01DDC0F87215}" presName="rootText3" presStyleLbl="asst1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C72CD1-72BB-4234-88DD-3F853A8D754A}" type="pres">
      <dgm:prSet presAssocID="{7CB4B2E2-E30D-4E9E-87CA-01DDC0F87215}" presName="titleText3" presStyleLbl="fgAcc2" presStyleIdx="3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B49561E-8E03-4B72-9136-9678245285F0}" type="pres">
      <dgm:prSet presAssocID="{7CB4B2E2-E30D-4E9E-87CA-01DDC0F87215}" presName="rootConnector3" presStyleLbl="asst1" presStyleIdx="3" presStyleCnt="5"/>
      <dgm:spPr/>
      <dgm:t>
        <a:bodyPr/>
        <a:lstStyle/>
        <a:p>
          <a:endParaRPr lang="en-US"/>
        </a:p>
      </dgm:t>
    </dgm:pt>
    <dgm:pt modelId="{2D954639-AB4B-4813-A293-C7B323E839AE}" type="pres">
      <dgm:prSet presAssocID="{7CB4B2E2-E30D-4E9E-87CA-01DDC0F87215}" presName="hierChild6" presStyleCnt="0"/>
      <dgm:spPr/>
    </dgm:pt>
    <dgm:pt modelId="{C408D5C9-58FA-4E86-9F1F-E77A70E14343}" type="pres">
      <dgm:prSet presAssocID="{7CB4B2E2-E30D-4E9E-87CA-01DDC0F87215}" presName="hierChild7" presStyleCnt="0"/>
      <dgm:spPr/>
    </dgm:pt>
    <dgm:pt modelId="{3681E1C7-AF7E-4C6D-8297-64D18B86E4AB}" type="pres">
      <dgm:prSet presAssocID="{28678C0F-5A9F-4661-BA45-8D764C104D00}" presName="Name96" presStyleLbl="parChTrans1D3" presStyleIdx="1" presStyleCnt="2"/>
      <dgm:spPr/>
      <dgm:t>
        <a:bodyPr/>
        <a:lstStyle/>
        <a:p>
          <a:endParaRPr lang="en-US"/>
        </a:p>
      </dgm:t>
    </dgm:pt>
    <dgm:pt modelId="{6EB3B19B-0C9D-4F2B-8380-31A865FEDF4B}" type="pres">
      <dgm:prSet presAssocID="{03130615-44BD-4741-9D1D-29B0FEE4429D}" presName="hierRoot3" presStyleCnt="0">
        <dgm:presLayoutVars>
          <dgm:hierBranch val="init"/>
        </dgm:presLayoutVars>
      </dgm:prSet>
      <dgm:spPr/>
    </dgm:pt>
    <dgm:pt modelId="{308AA5A1-F96A-4A0E-93DA-3A722C6383AA}" type="pres">
      <dgm:prSet presAssocID="{03130615-44BD-4741-9D1D-29B0FEE4429D}" presName="rootComposite3" presStyleCnt="0"/>
      <dgm:spPr/>
    </dgm:pt>
    <dgm:pt modelId="{62AC8BC9-8345-47FA-AB76-E8DADB3417CE}" type="pres">
      <dgm:prSet presAssocID="{03130615-44BD-4741-9D1D-29B0FEE4429D}" presName="rootText3" presStyleLbl="asst1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629C16-5C7A-4AF0-B2F4-EDB41EC35152}" type="pres">
      <dgm:prSet presAssocID="{03130615-44BD-4741-9D1D-29B0FEE4429D}" presName="titleText3" presStyleLbl="fgAcc2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123A7FD-89EC-4D28-BC9E-005D76F45266}" type="pres">
      <dgm:prSet presAssocID="{03130615-44BD-4741-9D1D-29B0FEE4429D}" presName="rootConnector3" presStyleLbl="asst1" presStyleIdx="4" presStyleCnt="5"/>
      <dgm:spPr/>
      <dgm:t>
        <a:bodyPr/>
        <a:lstStyle/>
        <a:p>
          <a:endParaRPr lang="en-US"/>
        </a:p>
      </dgm:t>
    </dgm:pt>
    <dgm:pt modelId="{8A173105-19E4-4CF1-8C5D-7AF9B9B48AB6}" type="pres">
      <dgm:prSet presAssocID="{03130615-44BD-4741-9D1D-29B0FEE4429D}" presName="hierChild6" presStyleCnt="0"/>
      <dgm:spPr/>
    </dgm:pt>
    <dgm:pt modelId="{12A2108B-BD62-40F8-A53A-60398AA7C84B}" type="pres">
      <dgm:prSet presAssocID="{03130615-44BD-4741-9D1D-29B0FEE4429D}" presName="hierChild7" presStyleCnt="0"/>
      <dgm:spPr/>
    </dgm:pt>
  </dgm:ptLst>
  <dgm:cxnLst>
    <dgm:cxn modelId="{A1166FA5-516C-40F4-B689-D4338784A393}" type="presOf" srcId="{7CB4B2E2-E30D-4E9E-87CA-01DDC0F87215}" destId="{2B49561E-8E03-4B72-9136-9678245285F0}" srcOrd="1" destOrd="0" presId="urn:microsoft.com/office/officeart/2008/layout/NameandTitleOrganizationalChart"/>
    <dgm:cxn modelId="{8EB46826-7AF3-4E77-AC5E-BB6ECD323A86}" type="presOf" srcId="{E4FD6892-7F9A-4E54-A55D-549909B2E4B8}" destId="{EDC18CED-2E9F-4CD4-9F5A-7FED57CA9B21}" srcOrd="1" destOrd="0" presId="urn:microsoft.com/office/officeart/2008/layout/NameandTitleOrganizationalChart"/>
    <dgm:cxn modelId="{FB5B7332-19E9-47D8-9EB1-264725628F0D}" type="presOf" srcId="{FC6E7281-23DD-40B3-B4A0-4E90380713C8}" destId="{4B866AF5-5ECC-41EA-8EAF-4ED871C21B8D}" srcOrd="0" destOrd="0" presId="urn:microsoft.com/office/officeart/2008/layout/NameandTitleOrganizationalChart"/>
    <dgm:cxn modelId="{EE7F2425-6AEE-4305-AFB6-6425CE08B917}" type="presOf" srcId="{E4FD6892-7F9A-4E54-A55D-549909B2E4B8}" destId="{68947F7A-3A03-4716-BA82-D6A9A2F9D471}" srcOrd="0" destOrd="0" presId="urn:microsoft.com/office/officeart/2008/layout/NameandTitleOrganizationalChart"/>
    <dgm:cxn modelId="{2C274A70-2A67-44DE-A4DA-69B69A468740}" type="presOf" srcId="{C7B91A0F-EB25-493E-8EAB-FB3D7B46924B}" destId="{3E925088-6768-4765-9FB7-B565E9AE76F3}" srcOrd="0" destOrd="0" presId="urn:microsoft.com/office/officeart/2008/layout/NameandTitleOrganizationalChart"/>
    <dgm:cxn modelId="{0D921E7A-5B5E-4255-B89A-BA35C0BE591D}" type="presOf" srcId="{03130615-44BD-4741-9D1D-29B0FEE4429D}" destId="{62AC8BC9-8345-47FA-AB76-E8DADB3417CE}" srcOrd="0" destOrd="0" presId="urn:microsoft.com/office/officeart/2008/layout/NameandTitleOrganizationalChart"/>
    <dgm:cxn modelId="{4C4143E3-D678-4538-A0D2-243E20923F13}" type="presOf" srcId="{E5956183-B695-40A8-8094-54816465A17E}" destId="{C1CB4AF3-531E-4003-A505-456949658EF4}" srcOrd="0" destOrd="0" presId="urn:microsoft.com/office/officeart/2008/layout/NameandTitleOrganizationalChart"/>
    <dgm:cxn modelId="{9124C055-6A2E-4A13-AD98-251D623695B4}" type="presOf" srcId="{6B708723-9AB5-4BD4-87A9-BF47A2AD2248}" destId="{51A064F4-D9FF-4E36-BB8A-FCA8385096A8}" srcOrd="0" destOrd="0" presId="urn:microsoft.com/office/officeart/2008/layout/NameandTitleOrganizationalChart"/>
    <dgm:cxn modelId="{E31F4194-40CE-418F-AC56-CF7FE55B9C26}" type="presOf" srcId="{99FDE4FC-8CB3-47F5-8D2B-76351EF2E8AF}" destId="{57629C16-5C7A-4AF0-B2F4-EDB41EC35152}" srcOrd="0" destOrd="0" presId="urn:microsoft.com/office/officeart/2008/layout/NameandTitleOrganizationalChart"/>
    <dgm:cxn modelId="{B21FA238-30B6-4202-AB2C-DE57B4CBDB1E}" type="presOf" srcId="{94B328B1-FE06-46F8-A25C-BAC570148C0F}" destId="{A1901F45-A111-46C4-AFB9-2330F052A6A8}" srcOrd="0" destOrd="0" presId="urn:microsoft.com/office/officeart/2008/layout/NameandTitleOrganizationalChart"/>
    <dgm:cxn modelId="{AC404DFB-CA25-4F74-925E-E841D86072BA}" srcId="{C7B91A0F-EB25-493E-8EAB-FB3D7B46924B}" destId="{03130615-44BD-4741-9D1D-29B0FEE4429D}" srcOrd="1" destOrd="0" parTransId="{28678C0F-5A9F-4661-BA45-8D764C104D00}" sibTransId="{99FDE4FC-8CB3-47F5-8D2B-76351EF2E8AF}"/>
    <dgm:cxn modelId="{CB9DDF0C-A621-4929-8926-731AF96F51E2}" type="presOf" srcId="{BAD3BB1B-E754-4E0E-B165-163AB92BA111}" destId="{E1C72CD1-72BB-4234-88DD-3F853A8D754A}" srcOrd="0" destOrd="0" presId="urn:microsoft.com/office/officeart/2008/layout/NameandTitleOrganizationalChart"/>
    <dgm:cxn modelId="{A4196295-8254-44A1-BE99-526B9C42E087}" type="presOf" srcId="{03130615-44BD-4741-9D1D-29B0FEE4429D}" destId="{D123A7FD-89EC-4D28-BC9E-005D76F45266}" srcOrd="1" destOrd="0" presId="urn:microsoft.com/office/officeart/2008/layout/NameandTitleOrganizationalChart"/>
    <dgm:cxn modelId="{F868EADE-F7DF-463B-BF9C-3A8F19584DDE}" type="presOf" srcId="{C7B91A0F-EB25-493E-8EAB-FB3D7B46924B}" destId="{4A4EC375-8AA3-4446-A1F2-DE28135C4C77}" srcOrd="1" destOrd="0" presId="urn:microsoft.com/office/officeart/2008/layout/NameandTitleOrganizationalChart"/>
    <dgm:cxn modelId="{BF9DB3FB-7432-4E65-8371-1A582E5390CE}" type="presOf" srcId="{FC6E7281-23DD-40B3-B4A0-4E90380713C8}" destId="{41C4DBBD-5046-4369-89DE-9C58EBD59458}" srcOrd="1" destOrd="0" presId="urn:microsoft.com/office/officeart/2008/layout/NameandTitleOrganizationalChart"/>
    <dgm:cxn modelId="{06413834-C150-467E-BBEA-3A2762B5345C}" type="presOf" srcId="{7CB4B2E2-E30D-4E9E-87CA-01DDC0F87215}" destId="{5D2AABAD-1BF2-44CA-A778-F243FBC1AB72}" srcOrd="0" destOrd="0" presId="urn:microsoft.com/office/officeart/2008/layout/NameandTitleOrganizationalChart"/>
    <dgm:cxn modelId="{B70FAE49-E450-43C8-9506-2BCC716FB7F9}" srcId="{4D2263E5-7F60-4520-811E-DFBE8FD4D822}" destId="{FC6E7281-23DD-40B3-B4A0-4E90380713C8}" srcOrd="0" destOrd="0" parTransId="{D26E2D23-6CD9-483C-AFD6-5C1C2C1AF12F}" sibTransId="{0788660D-7F6A-431B-8212-0F4537517251}"/>
    <dgm:cxn modelId="{D291B046-9E52-42FC-A1BF-44A2BFEED43A}" type="presOf" srcId="{9EBA4B5E-75C1-46ED-9C39-8DD7909FB93D}" destId="{BB33E157-1E9A-4932-985F-8885F9F67FE4}" srcOrd="0" destOrd="0" presId="urn:microsoft.com/office/officeart/2008/layout/NameandTitleOrganizationalChart"/>
    <dgm:cxn modelId="{260E99E0-8C02-48DB-B187-7ED3F540A172}" type="presOf" srcId="{48529A55-FCEC-4456-BB4A-AD527B7CAE14}" destId="{E5FB255F-C85F-43BD-AACE-8DEE71F1DB89}" srcOrd="0" destOrd="0" presId="urn:microsoft.com/office/officeart/2008/layout/NameandTitleOrganizationalChart"/>
    <dgm:cxn modelId="{032B1EB7-61EE-47C4-A37B-4203512FBF86}" srcId="{C7B91A0F-EB25-493E-8EAB-FB3D7B46924B}" destId="{E4FD6892-7F9A-4E54-A55D-549909B2E4B8}" srcOrd="0" destOrd="0" parTransId="{94B328B1-FE06-46F8-A25C-BAC570148C0F}" sibTransId="{48529A55-FCEC-4456-BB4A-AD527B7CAE14}"/>
    <dgm:cxn modelId="{78BD6840-E1CB-403E-BFB5-75506DFE2C20}" type="presOf" srcId="{28678C0F-5A9F-4661-BA45-8D764C104D00}" destId="{3681E1C7-AF7E-4C6D-8297-64D18B86E4AB}" srcOrd="0" destOrd="0" presId="urn:microsoft.com/office/officeart/2008/layout/NameandTitleOrganizationalChart"/>
    <dgm:cxn modelId="{F21C9E3C-CAD2-4C2E-B19B-0ABD3F131844}" type="presOf" srcId="{054A1B9E-99FE-4809-96B5-9514223E8FD4}" destId="{F92D7B09-227E-4C94-94A9-3472D045423B}" srcOrd="0" destOrd="0" presId="urn:microsoft.com/office/officeart/2008/layout/NameandTitleOrganizationalChart"/>
    <dgm:cxn modelId="{6D1A1BB5-AAD2-4A4E-815C-052F3D34B0AA}" type="presOf" srcId="{0788660D-7F6A-431B-8212-0F4537517251}" destId="{34353B9F-D98C-4BC2-8CEE-01A626C0FBEC}" srcOrd="0" destOrd="0" presId="urn:microsoft.com/office/officeart/2008/layout/NameandTitleOrganizationalChart"/>
    <dgm:cxn modelId="{144A789C-4F19-41AE-A2ED-EB8FFF032526}" srcId="{FC6E7281-23DD-40B3-B4A0-4E90380713C8}" destId="{C7B91A0F-EB25-493E-8EAB-FB3D7B46924B}" srcOrd="1" destOrd="0" parTransId="{5EA10C1D-12CF-44F3-9C88-FD7764EB5A5E}" sibTransId="{7A285CB4-3A0F-4B53-90B1-AB4AA54B032F}"/>
    <dgm:cxn modelId="{C7E9DBBA-27B1-4F66-91F7-6DEF7AA130D9}" type="presOf" srcId="{4D2263E5-7F60-4520-811E-DFBE8FD4D822}" destId="{2E82D599-71E8-487B-8DF9-12DBC01133CA}" srcOrd="0" destOrd="0" presId="urn:microsoft.com/office/officeart/2008/layout/NameandTitleOrganizationalChart"/>
    <dgm:cxn modelId="{4248A3B9-50EF-494C-A683-9B3055F2A42A}" srcId="{FC6E7281-23DD-40B3-B4A0-4E90380713C8}" destId="{E5956183-B695-40A8-8094-54816465A17E}" srcOrd="0" destOrd="0" parTransId="{9EBA4B5E-75C1-46ED-9C39-8DD7909FB93D}" sibTransId="{6B708723-9AB5-4BD4-87A9-BF47A2AD2248}"/>
    <dgm:cxn modelId="{E3A92B9F-3647-424C-A9A8-7113F1399962}" type="presOf" srcId="{5EA10C1D-12CF-44F3-9C88-FD7764EB5A5E}" destId="{14CAD4EB-A45B-449C-8EE5-A0F66CB2C82C}" srcOrd="0" destOrd="0" presId="urn:microsoft.com/office/officeart/2008/layout/NameandTitleOrganizationalChart"/>
    <dgm:cxn modelId="{9C9EC970-F756-4552-9070-64A7E34F2B29}" type="presOf" srcId="{E5956183-B695-40A8-8094-54816465A17E}" destId="{BEEB1A51-0E1F-4FF7-9505-8DE85E8B1133}" srcOrd="1" destOrd="0" presId="urn:microsoft.com/office/officeart/2008/layout/NameandTitleOrganizationalChart"/>
    <dgm:cxn modelId="{58ADD280-FE25-4C48-A1D1-585D8094C826}" type="presOf" srcId="{7A285CB4-3A0F-4B53-90B1-AB4AA54B032F}" destId="{DA41F780-CCC4-4A73-8C83-CC75FABACD76}" srcOrd="0" destOrd="0" presId="urn:microsoft.com/office/officeart/2008/layout/NameandTitleOrganizationalChart"/>
    <dgm:cxn modelId="{6ECE0F4A-626B-479F-B657-A20C3F9824A0}" srcId="{E4FD6892-7F9A-4E54-A55D-549909B2E4B8}" destId="{7CB4B2E2-E30D-4E9E-87CA-01DDC0F87215}" srcOrd="0" destOrd="0" parTransId="{054A1B9E-99FE-4809-96B5-9514223E8FD4}" sibTransId="{BAD3BB1B-E754-4E0E-B165-163AB92BA111}"/>
    <dgm:cxn modelId="{1559F9AF-B765-486B-915F-EF980B9EBFE8}" type="presParOf" srcId="{2E82D599-71E8-487B-8DF9-12DBC01133CA}" destId="{4622B06F-41F8-4034-810C-FDF47A6A47C7}" srcOrd="0" destOrd="0" presId="urn:microsoft.com/office/officeart/2008/layout/NameandTitleOrganizationalChart"/>
    <dgm:cxn modelId="{FE03B993-7469-49B2-BE94-7497BC2DD746}" type="presParOf" srcId="{4622B06F-41F8-4034-810C-FDF47A6A47C7}" destId="{A483CF2A-7263-4F6E-9D32-2FCE506DBB81}" srcOrd="0" destOrd="0" presId="urn:microsoft.com/office/officeart/2008/layout/NameandTitleOrganizationalChart"/>
    <dgm:cxn modelId="{5FE2C9CF-338F-432C-BF87-83B82319291B}" type="presParOf" srcId="{A483CF2A-7263-4F6E-9D32-2FCE506DBB81}" destId="{4B866AF5-5ECC-41EA-8EAF-4ED871C21B8D}" srcOrd="0" destOrd="0" presId="urn:microsoft.com/office/officeart/2008/layout/NameandTitleOrganizationalChart"/>
    <dgm:cxn modelId="{CF501169-4B11-499E-888B-A2B5D1C63227}" type="presParOf" srcId="{A483CF2A-7263-4F6E-9D32-2FCE506DBB81}" destId="{34353B9F-D98C-4BC2-8CEE-01A626C0FBEC}" srcOrd="1" destOrd="0" presId="urn:microsoft.com/office/officeart/2008/layout/NameandTitleOrganizationalChart"/>
    <dgm:cxn modelId="{0F0BC3E5-E0BB-4B92-A9B4-1137113105D5}" type="presParOf" srcId="{A483CF2A-7263-4F6E-9D32-2FCE506DBB81}" destId="{41C4DBBD-5046-4369-89DE-9C58EBD59458}" srcOrd="2" destOrd="0" presId="urn:microsoft.com/office/officeart/2008/layout/NameandTitleOrganizationalChart"/>
    <dgm:cxn modelId="{880E5601-D2A8-47D9-A55A-A6690D4BEA2D}" type="presParOf" srcId="{4622B06F-41F8-4034-810C-FDF47A6A47C7}" destId="{8FE5F7B6-688D-446D-B36B-9CC795ED5733}" srcOrd="1" destOrd="0" presId="urn:microsoft.com/office/officeart/2008/layout/NameandTitleOrganizationalChart"/>
    <dgm:cxn modelId="{78BBAB4B-584F-4BFB-8850-366155424D99}" type="presParOf" srcId="{4622B06F-41F8-4034-810C-FDF47A6A47C7}" destId="{77000B18-2B96-4377-B6F6-5B54C78A83E4}" srcOrd="2" destOrd="0" presId="urn:microsoft.com/office/officeart/2008/layout/NameandTitleOrganizationalChart"/>
    <dgm:cxn modelId="{0F1346A6-11B7-4F7A-A02C-FD25D102F14A}" type="presParOf" srcId="{77000B18-2B96-4377-B6F6-5B54C78A83E4}" destId="{BB33E157-1E9A-4932-985F-8885F9F67FE4}" srcOrd="0" destOrd="0" presId="urn:microsoft.com/office/officeart/2008/layout/NameandTitleOrganizationalChart"/>
    <dgm:cxn modelId="{A0CB3D8B-DD4C-4265-8E62-7E85EB156645}" type="presParOf" srcId="{77000B18-2B96-4377-B6F6-5B54C78A83E4}" destId="{83909EED-44E2-4560-A9AB-1EF5364B0683}" srcOrd="1" destOrd="0" presId="urn:microsoft.com/office/officeart/2008/layout/NameandTitleOrganizationalChart"/>
    <dgm:cxn modelId="{CD52EF08-6823-47BE-BAD1-E953A3D0A57B}" type="presParOf" srcId="{83909EED-44E2-4560-A9AB-1EF5364B0683}" destId="{61A07217-3D82-4C8D-9B58-48CDA53232BB}" srcOrd="0" destOrd="0" presId="urn:microsoft.com/office/officeart/2008/layout/NameandTitleOrganizationalChart"/>
    <dgm:cxn modelId="{31B2B174-6758-4AAD-96B0-E7D63F72D786}" type="presParOf" srcId="{61A07217-3D82-4C8D-9B58-48CDA53232BB}" destId="{C1CB4AF3-531E-4003-A505-456949658EF4}" srcOrd="0" destOrd="0" presId="urn:microsoft.com/office/officeart/2008/layout/NameandTitleOrganizationalChart"/>
    <dgm:cxn modelId="{D102B60D-9BFB-44CD-A6E4-C2DB32812A9D}" type="presParOf" srcId="{61A07217-3D82-4C8D-9B58-48CDA53232BB}" destId="{51A064F4-D9FF-4E36-BB8A-FCA8385096A8}" srcOrd="1" destOrd="0" presId="urn:microsoft.com/office/officeart/2008/layout/NameandTitleOrganizationalChart"/>
    <dgm:cxn modelId="{75008786-2549-4D13-B173-324D3C96BDF7}" type="presParOf" srcId="{61A07217-3D82-4C8D-9B58-48CDA53232BB}" destId="{BEEB1A51-0E1F-4FF7-9505-8DE85E8B1133}" srcOrd="2" destOrd="0" presId="urn:microsoft.com/office/officeart/2008/layout/NameandTitleOrganizationalChart"/>
    <dgm:cxn modelId="{6A7FBE1E-81F3-4A85-B10A-2C0EFE84319D}" type="presParOf" srcId="{83909EED-44E2-4560-A9AB-1EF5364B0683}" destId="{E82E1B71-385F-40BE-9A19-3B3CE112FCDC}" srcOrd="1" destOrd="0" presId="urn:microsoft.com/office/officeart/2008/layout/NameandTitleOrganizationalChart"/>
    <dgm:cxn modelId="{AFCC8D23-99CA-4F4E-826B-80BD940CF301}" type="presParOf" srcId="{83909EED-44E2-4560-A9AB-1EF5364B0683}" destId="{176BDEFA-8E42-4F8A-B529-83B0F2D5F28A}" srcOrd="2" destOrd="0" presId="urn:microsoft.com/office/officeart/2008/layout/NameandTitleOrganizationalChart"/>
    <dgm:cxn modelId="{D896E6F5-C183-4BBE-847C-BB3E6C789F65}" type="presParOf" srcId="{77000B18-2B96-4377-B6F6-5B54C78A83E4}" destId="{14CAD4EB-A45B-449C-8EE5-A0F66CB2C82C}" srcOrd="2" destOrd="0" presId="urn:microsoft.com/office/officeart/2008/layout/NameandTitleOrganizationalChart"/>
    <dgm:cxn modelId="{567025FC-E0B9-45AF-B39B-D0C8FA270972}" type="presParOf" srcId="{77000B18-2B96-4377-B6F6-5B54C78A83E4}" destId="{14C59135-A8E9-445E-B496-C8C0D88E2A0A}" srcOrd="3" destOrd="0" presId="urn:microsoft.com/office/officeart/2008/layout/NameandTitleOrganizationalChart"/>
    <dgm:cxn modelId="{C620A365-23FF-43D6-9604-15DCCAB4C93B}" type="presParOf" srcId="{14C59135-A8E9-445E-B496-C8C0D88E2A0A}" destId="{AC2C14FB-06BF-4628-8E70-8FF2C1EFC32F}" srcOrd="0" destOrd="0" presId="urn:microsoft.com/office/officeart/2008/layout/NameandTitleOrganizationalChart"/>
    <dgm:cxn modelId="{6B583AFA-B3F3-4B6E-BC9B-27CE9491DE6A}" type="presParOf" srcId="{AC2C14FB-06BF-4628-8E70-8FF2C1EFC32F}" destId="{3E925088-6768-4765-9FB7-B565E9AE76F3}" srcOrd="0" destOrd="0" presId="urn:microsoft.com/office/officeart/2008/layout/NameandTitleOrganizationalChart"/>
    <dgm:cxn modelId="{1DBD712B-A899-4E60-BFB8-8E59B3E4B834}" type="presParOf" srcId="{AC2C14FB-06BF-4628-8E70-8FF2C1EFC32F}" destId="{DA41F780-CCC4-4A73-8C83-CC75FABACD76}" srcOrd="1" destOrd="0" presId="urn:microsoft.com/office/officeart/2008/layout/NameandTitleOrganizationalChart"/>
    <dgm:cxn modelId="{1D325831-9752-4C01-B947-43756B3E109D}" type="presParOf" srcId="{AC2C14FB-06BF-4628-8E70-8FF2C1EFC32F}" destId="{4A4EC375-8AA3-4446-A1F2-DE28135C4C77}" srcOrd="2" destOrd="0" presId="urn:microsoft.com/office/officeart/2008/layout/NameandTitleOrganizationalChart"/>
    <dgm:cxn modelId="{3FDFA0FC-23EB-4C6F-9797-8C702A4D1C85}" type="presParOf" srcId="{14C59135-A8E9-445E-B496-C8C0D88E2A0A}" destId="{0A294E5A-5F7E-4465-9B22-B5ED382A3CCB}" srcOrd="1" destOrd="0" presId="urn:microsoft.com/office/officeart/2008/layout/NameandTitleOrganizationalChart"/>
    <dgm:cxn modelId="{AAE87638-51ED-408B-86DA-7A54A5F0EB05}" type="presParOf" srcId="{14C59135-A8E9-445E-B496-C8C0D88E2A0A}" destId="{927196E7-F8BE-45D6-83A9-7260CEA43A21}" srcOrd="2" destOrd="0" presId="urn:microsoft.com/office/officeart/2008/layout/NameandTitleOrganizationalChart"/>
    <dgm:cxn modelId="{A9B552B9-EE5B-47C4-8832-D7D75602A07D}" type="presParOf" srcId="{927196E7-F8BE-45D6-83A9-7260CEA43A21}" destId="{A1901F45-A111-46C4-AFB9-2330F052A6A8}" srcOrd="0" destOrd="0" presId="urn:microsoft.com/office/officeart/2008/layout/NameandTitleOrganizationalChart"/>
    <dgm:cxn modelId="{BEB9F35D-4156-4370-93AB-38097DDBF8C9}" type="presParOf" srcId="{927196E7-F8BE-45D6-83A9-7260CEA43A21}" destId="{43237CE0-8E41-496C-A921-5DBA23D0B9FD}" srcOrd="1" destOrd="0" presId="urn:microsoft.com/office/officeart/2008/layout/NameandTitleOrganizationalChart"/>
    <dgm:cxn modelId="{7435C150-4E02-4CF7-98AB-4966CBDE94B2}" type="presParOf" srcId="{43237CE0-8E41-496C-A921-5DBA23D0B9FD}" destId="{FA7B69B1-B00E-4ADC-8C19-DA6A38074830}" srcOrd="0" destOrd="0" presId="urn:microsoft.com/office/officeart/2008/layout/NameandTitleOrganizationalChart"/>
    <dgm:cxn modelId="{115AD404-5420-4C5F-AEE4-F25619AC27AD}" type="presParOf" srcId="{FA7B69B1-B00E-4ADC-8C19-DA6A38074830}" destId="{68947F7A-3A03-4716-BA82-D6A9A2F9D471}" srcOrd="0" destOrd="0" presId="urn:microsoft.com/office/officeart/2008/layout/NameandTitleOrganizationalChart"/>
    <dgm:cxn modelId="{49D5FB02-D7A6-4B17-AD21-3CD322524918}" type="presParOf" srcId="{FA7B69B1-B00E-4ADC-8C19-DA6A38074830}" destId="{E5FB255F-C85F-43BD-AACE-8DEE71F1DB89}" srcOrd="1" destOrd="0" presId="urn:microsoft.com/office/officeart/2008/layout/NameandTitleOrganizationalChart"/>
    <dgm:cxn modelId="{C644F443-5A26-4E1E-B2BD-D91ABAEA4A4F}" type="presParOf" srcId="{FA7B69B1-B00E-4ADC-8C19-DA6A38074830}" destId="{EDC18CED-2E9F-4CD4-9F5A-7FED57CA9B21}" srcOrd="2" destOrd="0" presId="urn:microsoft.com/office/officeart/2008/layout/NameandTitleOrganizationalChart"/>
    <dgm:cxn modelId="{F8DC0E93-26EC-44B1-A378-96B8FDDDBE31}" type="presParOf" srcId="{43237CE0-8E41-496C-A921-5DBA23D0B9FD}" destId="{7B13FAC4-E3E9-47C6-840F-C7F4B335E89C}" srcOrd="1" destOrd="0" presId="urn:microsoft.com/office/officeart/2008/layout/NameandTitleOrganizationalChart"/>
    <dgm:cxn modelId="{331D5973-B193-4F59-945A-4B6113C013FB}" type="presParOf" srcId="{43237CE0-8E41-496C-A921-5DBA23D0B9FD}" destId="{2CA29492-54DE-4176-9BEE-E497EA6DD272}" srcOrd="2" destOrd="0" presId="urn:microsoft.com/office/officeart/2008/layout/NameandTitleOrganizationalChart"/>
    <dgm:cxn modelId="{4A3E9414-0DF8-404C-A454-0136A8D2A901}" type="presParOf" srcId="{2CA29492-54DE-4176-9BEE-E497EA6DD272}" destId="{F92D7B09-227E-4C94-94A9-3472D045423B}" srcOrd="0" destOrd="0" presId="urn:microsoft.com/office/officeart/2008/layout/NameandTitleOrganizationalChart"/>
    <dgm:cxn modelId="{AEC390C7-F01D-45EE-97BA-7F8F62AB4389}" type="presParOf" srcId="{2CA29492-54DE-4176-9BEE-E497EA6DD272}" destId="{D28D9BBE-D7AD-4C94-88FA-EF80B2CF602F}" srcOrd="1" destOrd="0" presId="urn:microsoft.com/office/officeart/2008/layout/NameandTitleOrganizationalChart"/>
    <dgm:cxn modelId="{210CF8ED-0F77-40D5-82D3-A6C64AC5C4C9}" type="presParOf" srcId="{D28D9BBE-D7AD-4C94-88FA-EF80B2CF602F}" destId="{9B51DC9A-5092-4705-B28D-226D29A856F9}" srcOrd="0" destOrd="0" presId="urn:microsoft.com/office/officeart/2008/layout/NameandTitleOrganizationalChart"/>
    <dgm:cxn modelId="{D01A2FB3-8A4E-4818-9DFB-FA6AFC53BEF2}" type="presParOf" srcId="{9B51DC9A-5092-4705-B28D-226D29A856F9}" destId="{5D2AABAD-1BF2-44CA-A778-F243FBC1AB72}" srcOrd="0" destOrd="0" presId="urn:microsoft.com/office/officeart/2008/layout/NameandTitleOrganizationalChart"/>
    <dgm:cxn modelId="{5B278096-0783-4BC7-A018-BCA4B3775000}" type="presParOf" srcId="{9B51DC9A-5092-4705-B28D-226D29A856F9}" destId="{E1C72CD1-72BB-4234-88DD-3F853A8D754A}" srcOrd="1" destOrd="0" presId="urn:microsoft.com/office/officeart/2008/layout/NameandTitleOrganizationalChart"/>
    <dgm:cxn modelId="{AA63C585-841C-4B95-92E2-A9439A35D70D}" type="presParOf" srcId="{9B51DC9A-5092-4705-B28D-226D29A856F9}" destId="{2B49561E-8E03-4B72-9136-9678245285F0}" srcOrd="2" destOrd="0" presId="urn:microsoft.com/office/officeart/2008/layout/NameandTitleOrganizationalChart"/>
    <dgm:cxn modelId="{EF8F64D3-C8D3-40B2-BA31-A34001FCAFD1}" type="presParOf" srcId="{D28D9BBE-D7AD-4C94-88FA-EF80B2CF602F}" destId="{2D954639-AB4B-4813-A293-C7B323E839AE}" srcOrd="1" destOrd="0" presId="urn:microsoft.com/office/officeart/2008/layout/NameandTitleOrganizationalChart"/>
    <dgm:cxn modelId="{9E8FA9BC-75C4-408B-84A2-73C38091B826}" type="presParOf" srcId="{D28D9BBE-D7AD-4C94-88FA-EF80B2CF602F}" destId="{C408D5C9-58FA-4E86-9F1F-E77A70E14343}" srcOrd="2" destOrd="0" presId="urn:microsoft.com/office/officeart/2008/layout/NameandTitleOrganizationalChart"/>
    <dgm:cxn modelId="{93464F43-649F-4785-83F7-164112C267A2}" type="presParOf" srcId="{927196E7-F8BE-45D6-83A9-7260CEA43A21}" destId="{3681E1C7-AF7E-4C6D-8297-64D18B86E4AB}" srcOrd="2" destOrd="0" presId="urn:microsoft.com/office/officeart/2008/layout/NameandTitleOrganizationalChart"/>
    <dgm:cxn modelId="{D7EFCA5C-5169-43DE-A196-AC159FD6B5F7}" type="presParOf" srcId="{927196E7-F8BE-45D6-83A9-7260CEA43A21}" destId="{6EB3B19B-0C9D-4F2B-8380-31A865FEDF4B}" srcOrd="3" destOrd="0" presId="urn:microsoft.com/office/officeart/2008/layout/NameandTitleOrganizationalChart"/>
    <dgm:cxn modelId="{CAB82DC7-07F2-4B39-BC91-3F35CA77A250}" type="presParOf" srcId="{6EB3B19B-0C9D-4F2B-8380-31A865FEDF4B}" destId="{308AA5A1-F96A-4A0E-93DA-3A722C6383AA}" srcOrd="0" destOrd="0" presId="urn:microsoft.com/office/officeart/2008/layout/NameandTitleOrganizationalChart"/>
    <dgm:cxn modelId="{CB9AD4AE-9969-4870-A7A2-1AF15C22F6A1}" type="presParOf" srcId="{308AA5A1-F96A-4A0E-93DA-3A722C6383AA}" destId="{62AC8BC9-8345-47FA-AB76-E8DADB3417CE}" srcOrd="0" destOrd="0" presId="urn:microsoft.com/office/officeart/2008/layout/NameandTitleOrganizationalChart"/>
    <dgm:cxn modelId="{D5A04C20-D85A-4EAD-BF0B-39DE9445EA02}" type="presParOf" srcId="{308AA5A1-F96A-4A0E-93DA-3A722C6383AA}" destId="{57629C16-5C7A-4AF0-B2F4-EDB41EC35152}" srcOrd="1" destOrd="0" presId="urn:microsoft.com/office/officeart/2008/layout/NameandTitleOrganizationalChart"/>
    <dgm:cxn modelId="{A75555E1-52CA-45E7-9250-8474EE5BC021}" type="presParOf" srcId="{308AA5A1-F96A-4A0E-93DA-3A722C6383AA}" destId="{D123A7FD-89EC-4D28-BC9E-005D76F45266}" srcOrd="2" destOrd="0" presId="urn:microsoft.com/office/officeart/2008/layout/NameandTitleOrganizationalChart"/>
    <dgm:cxn modelId="{8326532E-3FE1-4FF0-896E-3F61908ED102}" type="presParOf" srcId="{6EB3B19B-0C9D-4F2B-8380-31A865FEDF4B}" destId="{8A173105-19E4-4CF1-8C5D-7AF9B9B48AB6}" srcOrd="1" destOrd="0" presId="urn:microsoft.com/office/officeart/2008/layout/NameandTitleOrganizationalChart"/>
    <dgm:cxn modelId="{4478CAE9-8F3A-46BF-BB0E-A2055EC54390}" type="presParOf" srcId="{6EB3B19B-0C9D-4F2B-8380-31A865FEDF4B}" destId="{12A2108B-BD62-40F8-A53A-60398AA7C84B}" srcOrd="2" destOrd="0" presId="urn:microsoft.com/office/officeart/2008/layout/NameandTitleOrganizationalChar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CAD4EB-A45B-449C-8EE5-A0F66CB2C82C}">
      <dsp:nvSpPr>
        <dsp:cNvPr id="0" name=""/>
        <dsp:cNvSpPr/>
      </dsp:nvSpPr>
      <dsp:spPr>
        <a:xfrm>
          <a:off x="4487808" y="1318141"/>
          <a:ext cx="300579" cy="981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1975"/>
              </a:lnTo>
              <a:lnTo>
                <a:pt x="300579" y="9819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8E5202-4B10-406D-912B-00A033624846}">
      <dsp:nvSpPr>
        <dsp:cNvPr id="0" name=""/>
        <dsp:cNvSpPr/>
      </dsp:nvSpPr>
      <dsp:spPr>
        <a:xfrm>
          <a:off x="2126917" y="2755673"/>
          <a:ext cx="300579" cy="981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1975"/>
              </a:lnTo>
              <a:lnTo>
                <a:pt x="300579" y="98197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64D59-D3A7-48AF-9467-DD4F601151A1}">
      <dsp:nvSpPr>
        <dsp:cNvPr id="0" name=""/>
        <dsp:cNvSpPr/>
      </dsp:nvSpPr>
      <dsp:spPr>
        <a:xfrm>
          <a:off x="1826337" y="2755673"/>
          <a:ext cx="300579" cy="981975"/>
        </a:xfrm>
        <a:custGeom>
          <a:avLst/>
          <a:gdLst/>
          <a:ahLst/>
          <a:cxnLst/>
          <a:rect l="0" t="0" r="0" b="0"/>
          <a:pathLst>
            <a:path>
              <a:moveTo>
                <a:pt x="300579" y="0"/>
              </a:moveTo>
              <a:lnTo>
                <a:pt x="300579" y="981975"/>
              </a:lnTo>
              <a:lnTo>
                <a:pt x="0" y="98197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33E157-1E9A-4932-985F-8885F9F67FE4}">
      <dsp:nvSpPr>
        <dsp:cNvPr id="0" name=""/>
        <dsp:cNvSpPr/>
      </dsp:nvSpPr>
      <dsp:spPr>
        <a:xfrm>
          <a:off x="3006783" y="1318141"/>
          <a:ext cx="1481025" cy="981975"/>
        </a:xfrm>
        <a:custGeom>
          <a:avLst/>
          <a:gdLst/>
          <a:ahLst/>
          <a:cxnLst/>
          <a:rect l="0" t="0" r="0" b="0"/>
          <a:pathLst>
            <a:path>
              <a:moveTo>
                <a:pt x="1481025" y="0"/>
              </a:moveTo>
              <a:lnTo>
                <a:pt x="1481025" y="981975"/>
              </a:lnTo>
              <a:lnTo>
                <a:pt x="0" y="9819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866AF5-5ECC-41EA-8EAF-4ED871C21B8D}">
      <dsp:nvSpPr>
        <dsp:cNvPr id="0" name=""/>
        <dsp:cNvSpPr/>
      </dsp:nvSpPr>
      <dsp:spPr>
        <a:xfrm>
          <a:off x="3607942" y="407029"/>
          <a:ext cx="1759732" cy="9111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28568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Intended Registrants</a:t>
          </a:r>
          <a:endParaRPr lang="en-US" sz="2600" kern="1200" dirty="0"/>
        </a:p>
      </dsp:txBody>
      <dsp:txXfrm>
        <a:off x="3607942" y="407029"/>
        <a:ext cx="1759732" cy="911111"/>
      </dsp:txXfrm>
    </dsp:sp>
    <dsp:sp modelId="{34353B9F-D98C-4BC2-8CEE-01A626C0FBEC}">
      <dsp:nvSpPr>
        <dsp:cNvPr id="0" name=""/>
        <dsp:cNvSpPr/>
      </dsp:nvSpPr>
      <dsp:spPr>
        <a:xfrm>
          <a:off x="3959888" y="1115671"/>
          <a:ext cx="1583759" cy="3037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43,675</a:t>
          </a:r>
        </a:p>
      </dsp:txBody>
      <dsp:txXfrm>
        <a:off x="3959888" y="1115671"/>
        <a:ext cx="1583759" cy="303703"/>
      </dsp:txXfrm>
    </dsp:sp>
    <dsp:sp modelId="{C1CB4AF3-531E-4003-A505-456949658EF4}">
      <dsp:nvSpPr>
        <dsp:cNvPr id="0" name=""/>
        <dsp:cNvSpPr/>
      </dsp:nvSpPr>
      <dsp:spPr>
        <a:xfrm>
          <a:off x="1247050" y="1844561"/>
          <a:ext cx="1759732" cy="9111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28568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Enrollees</a:t>
          </a:r>
        </a:p>
      </dsp:txBody>
      <dsp:txXfrm>
        <a:off x="1247050" y="1844561"/>
        <a:ext cx="1759732" cy="911111"/>
      </dsp:txXfrm>
    </dsp:sp>
    <dsp:sp modelId="{51A064F4-D9FF-4E36-BB8A-FCA8385096A8}">
      <dsp:nvSpPr>
        <dsp:cNvPr id="0" name=""/>
        <dsp:cNvSpPr/>
      </dsp:nvSpPr>
      <dsp:spPr>
        <a:xfrm>
          <a:off x="1598997" y="2553203"/>
          <a:ext cx="1583759" cy="3037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40,624</a:t>
          </a:r>
        </a:p>
      </dsp:txBody>
      <dsp:txXfrm>
        <a:off x="1598997" y="2553203"/>
        <a:ext cx="1583759" cy="303703"/>
      </dsp:txXfrm>
    </dsp:sp>
    <dsp:sp modelId="{C07836C8-FE46-4659-9173-2F6FD0D910B1}">
      <dsp:nvSpPr>
        <dsp:cNvPr id="0" name=""/>
        <dsp:cNvSpPr/>
      </dsp:nvSpPr>
      <dsp:spPr>
        <a:xfrm>
          <a:off x="66604" y="3282093"/>
          <a:ext cx="1759732" cy="9111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28568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Fall '16 enrollees</a:t>
          </a:r>
        </a:p>
      </dsp:txBody>
      <dsp:txXfrm>
        <a:off x="66604" y="3282093"/>
        <a:ext cx="1759732" cy="911111"/>
      </dsp:txXfrm>
    </dsp:sp>
    <dsp:sp modelId="{52C77226-1EA0-433D-99C3-6EEE17A98BA1}">
      <dsp:nvSpPr>
        <dsp:cNvPr id="0" name=""/>
        <dsp:cNvSpPr/>
      </dsp:nvSpPr>
      <dsp:spPr>
        <a:xfrm>
          <a:off x="418551" y="3990735"/>
          <a:ext cx="1583759" cy="3037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33,258</a:t>
          </a:r>
        </a:p>
      </dsp:txBody>
      <dsp:txXfrm>
        <a:off x="418551" y="3990735"/>
        <a:ext cx="1583759" cy="303703"/>
      </dsp:txXfrm>
    </dsp:sp>
    <dsp:sp modelId="{E0CDC0A6-0FF3-48A5-816D-32B0FFA65303}">
      <dsp:nvSpPr>
        <dsp:cNvPr id="0" name=""/>
        <dsp:cNvSpPr/>
      </dsp:nvSpPr>
      <dsp:spPr>
        <a:xfrm>
          <a:off x="2427496" y="3282093"/>
          <a:ext cx="1759732" cy="911111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28568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Fall '16 Non-enrollees*</a:t>
          </a:r>
        </a:p>
      </dsp:txBody>
      <dsp:txXfrm>
        <a:off x="2427496" y="3282093"/>
        <a:ext cx="1759732" cy="911111"/>
      </dsp:txXfrm>
    </dsp:sp>
    <dsp:sp modelId="{F0472358-1E63-4A7B-B318-D915E2EBF2C2}">
      <dsp:nvSpPr>
        <dsp:cNvPr id="0" name=""/>
        <dsp:cNvSpPr/>
      </dsp:nvSpPr>
      <dsp:spPr>
        <a:xfrm>
          <a:off x="2779442" y="3990735"/>
          <a:ext cx="1583759" cy="3037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7,366</a:t>
          </a:r>
        </a:p>
      </dsp:txBody>
      <dsp:txXfrm>
        <a:off x="2779442" y="3990735"/>
        <a:ext cx="1583759" cy="303703"/>
      </dsp:txXfrm>
    </dsp:sp>
    <dsp:sp modelId="{3E925088-6768-4765-9FB7-B565E9AE76F3}">
      <dsp:nvSpPr>
        <dsp:cNvPr id="0" name=""/>
        <dsp:cNvSpPr/>
      </dsp:nvSpPr>
      <dsp:spPr>
        <a:xfrm>
          <a:off x="4788388" y="1844561"/>
          <a:ext cx="1759732" cy="91111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28568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Non-enrollees</a:t>
          </a:r>
        </a:p>
      </dsp:txBody>
      <dsp:txXfrm>
        <a:off x="4788388" y="1844561"/>
        <a:ext cx="1759732" cy="911111"/>
      </dsp:txXfrm>
    </dsp:sp>
    <dsp:sp modelId="{DA41F780-CCC4-4A73-8C83-CC75FABACD76}">
      <dsp:nvSpPr>
        <dsp:cNvPr id="0" name=""/>
        <dsp:cNvSpPr/>
      </dsp:nvSpPr>
      <dsp:spPr>
        <a:xfrm>
          <a:off x="5140334" y="2553203"/>
          <a:ext cx="1583759" cy="3037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3,051</a:t>
          </a:r>
        </a:p>
      </dsp:txBody>
      <dsp:txXfrm>
        <a:off x="5140334" y="2553203"/>
        <a:ext cx="1583759" cy="3037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81E1C7-AF7E-4C6D-8297-64D18B86E4AB}">
      <dsp:nvSpPr>
        <dsp:cNvPr id="0" name=""/>
        <dsp:cNvSpPr/>
      </dsp:nvSpPr>
      <dsp:spPr>
        <a:xfrm>
          <a:off x="5229626" y="2249011"/>
          <a:ext cx="269859" cy="881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615"/>
              </a:lnTo>
              <a:lnTo>
                <a:pt x="269859" y="8816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2D7B09-227E-4C94-94A9-3472D045423B}">
      <dsp:nvSpPr>
        <dsp:cNvPr id="0" name=""/>
        <dsp:cNvSpPr/>
      </dsp:nvSpPr>
      <dsp:spPr>
        <a:xfrm>
          <a:off x="3770652" y="3539623"/>
          <a:ext cx="348853" cy="881615"/>
        </a:xfrm>
        <a:custGeom>
          <a:avLst/>
          <a:gdLst/>
          <a:ahLst/>
          <a:cxnLst/>
          <a:rect l="0" t="0" r="0" b="0"/>
          <a:pathLst>
            <a:path>
              <a:moveTo>
                <a:pt x="348853" y="0"/>
              </a:moveTo>
              <a:lnTo>
                <a:pt x="348853" y="881615"/>
              </a:lnTo>
              <a:lnTo>
                <a:pt x="0" y="8816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901F45-A111-46C4-AFB9-2330F052A6A8}">
      <dsp:nvSpPr>
        <dsp:cNvPr id="0" name=""/>
        <dsp:cNvSpPr/>
      </dsp:nvSpPr>
      <dsp:spPr>
        <a:xfrm>
          <a:off x="5117755" y="2249011"/>
          <a:ext cx="111871" cy="881615"/>
        </a:xfrm>
        <a:custGeom>
          <a:avLst/>
          <a:gdLst/>
          <a:ahLst/>
          <a:cxnLst/>
          <a:rect l="0" t="0" r="0" b="0"/>
          <a:pathLst>
            <a:path>
              <a:moveTo>
                <a:pt x="111871" y="0"/>
              </a:moveTo>
              <a:lnTo>
                <a:pt x="111871" y="881615"/>
              </a:lnTo>
              <a:lnTo>
                <a:pt x="0" y="8816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CAD4EB-A45B-449C-8EE5-A0F66CB2C82C}">
      <dsp:nvSpPr>
        <dsp:cNvPr id="0" name=""/>
        <dsp:cNvSpPr/>
      </dsp:nvSpPr>
      <dsp:spPr>
        <a:xfrm>
          <a:off x="1920909" y="958398"/>
          <a:ext cx="2518774" cy="881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615"/>
              </a:lnTo>
              <a:lnTo>
                <a:pt x="2518774" y="8816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33E157-1E9A-4932-985F-8885F9F67FE4}">
      <dsp:nvSpPr>
        <dsp:cNvPr id="0" name=""/>
        <dsp:cNvSpPr/>
      </dsp:nvSpPr>
      <dsp:spPr>
        <a:xfrm>
          <a:off x="1651050" y="958398"/>
          <a:ext cx="269859" cy="881615"/>
        </a:xfrm>
        <a:custGeom>
          <a:avLst/>
          <a:gdLst/>
          <a:ahLst/>
          <a:cxnLst/>
          <a:rect l="0" t="0" r="0" b="0"/>
          <a:pathLst>
            <a:path>
              <a:moveTo>
                <a:pt x="269859" y="0"/>
              </a:moveTo>
              <a:lnTo>
                <a:pt x="269859" y="881615"/>
              </a:lnTo>
              <a:lnTo>
                <a:pt x="0" y="8816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866AF5-5ECC-41EA-8EAF-4ED871C21B8D}">
      <dsp:nvSpPr>
        <dsp:cNvPr id="0" name=""/>
        <dsp:cNvSpPr/>
      </dsp:nvSpPr>
      <dsp:spPr>
        <a:xfrm>
          <a:off x="1130968" y="140405"/>
          <a:ext cx="1579883" cy="817993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1542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Fall '16 Non-enrollees</a:t>
          </a:r>
        </a:p>
      </dsp:txBody>
      <dsp:txXfrm>
        <a:off x="1130968" y="140405"/>
        <a:ext cx="1579883" cy="817993"/>
      </dsp:txXfrm>
    </dsp:sp>
    <dsp:sp modelId="{34353B9F-D98C-4BC2-8CEE-01A626C0FBEC}">
      <dsp:nvSpPr>
        <dsp:cNvPr id="0" name=""/>
        <dsp:cNvSpPr/>
      </dsp:nvSpPr>
      <dsp:spPr>
        <a:xfrm>
          <a:off x="1461035" y="776622"/>
          <a:ext cx="1421895" cy="2726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7,366</a:t>
          </a:r>
        </a:p>
      </dsp:txBody>
      <dsp:txXfrm>
        <a:off x="1461035" y="776622"/>
        <a:ext cx="1421895" cy="272664"/>
      </dsp:txXfrm>
    </dsp:sp>
    <dsp:sp modelId="{C1CB4AF3-531E-4003-A505-456949658EF4}">
      <dsp:nvSpPr>
        <dsp:cNvPr id="0" name=""/>
        <dsp:cNvSpPr/>
      </dsp:nvSpPr>
      <dsp:spPr>
        <a:xfrm>
          <a:off x="71167" y="1431017"/>
          <a:ext cx="1579883" cy="81799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1542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Shoppers</a:t>
          </a:r>
        </a:p>
      </dsp:txBody>
      <dsp:txXfrm>
        <a:off x="71167" y="1431017"/>
        <a:ext cx="1579883" cy="817993"/>
      </dsp:txXfrm>
    </dsp:sp>
    <dsp:sp modelId="{51A064F4-D9FF-4E36-BB8A-FCA8385096A8}">
      <dsp:nvSpPr>
        <dsp:cNvPr id="0" name=""/>
        <dsp:cNvSpPr/>
      </dsp:nvSpPr>
      <dsp:spPr>
        <a:xfrm>
          <a:off x="387143" y="2067234"/>
          <a:ext cx="1421895" cy="2726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3,214</a:t>
          </a:r>
        </a:p>
      </dsp:txBody>
      <dsp:txXfrm>
        <a:off x="387143" y="2067234"/>
        <a:ext cx="1421895" cy="272664"/>
      </dsp:txXfrm>
    </dsp:sp>
    <dsp:sp modelId="{3E925088-6768-4765-9FB7-B565E9AE76F3}">
      <dsp:nvSpPr>
        <dsp:cNvPr id="0" name=""/>
        <dsp:cNvSpPr/>
      </dsp:nvSpPr>
      <dsp:spPr>
        <a:xfrm>
          <a:off x="4439684" y="1431017"/>
          <a:ext cx="1579883" cy="8179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1542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Non-Shoppers</a:t>
          </a:r>
        </a:p>
      </dsp:txBody>
      <dsp:txXfrm>
        <a:off x="4439684" y="1431017"/>
        <a:ext cx="1579883" cy="817993"/>
      </dsp:txXfrm>
    </dsp:sp>
    <dsp:sp modelId="{DA41F780-CCC4-4A73-8C83-CC75FABACD76}">
      <dsp:nvSpPr>
        <dsp:cNvPr id="0" name=""/>
        <dsp:cNvSpPr/>
      </dsp:nvSpPr>
      <dsp:spPr>
        <a:xfrm>
          <a:off x="4755661" y="2067234"/>
          <a:ext cx="1421895" cy="2726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4,152</a:t>
          </a:r>
        </a:p>
      </dsp:txBody>
      <dsp:txXfrm>
        <a:off x="4755661" y="2067234"/>
        <a:ext cx="1421895" cy="272664"/>
      </dsp:txXfrm>
    </dsp:sp>
    <dsp:sp modelId="{68947F7A-3A03-4716-BA82-D6A9A2F9D471}">
      <dsp:nvSpPr>
        <dsp:cNvPr id="0" name=""/>
        <dsp:cNvSpPr/>
      </dsp:nvSpPr>
      <dsp:spPr>
        <a:xfrm>
          <a:off x="3121256" y="2721629"/>
          <a:ext cx="1996498" cy="817993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1542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Non-Shoppers II</a:t>
          </a:r>
        </a:p>
      </dsp:txBody>
      <dsp:txXfrm>
        <a:off x="3121256" y="2721629"/>
        <a:ext cx="1996498" cy="817993"/>
      </dsp:txXfrm>
    </dsp:sp>
    <dsp:sp modelId="{E5FB255F-C85F-43BD-AACE-8DEE71F1DB89}">
      <dsp:nvSpPr>
        <dsp:cNvPr id="0" name=""/>
        <dsp:cNvSpPr/>
      </dsp:nvSpPr>
      <dsp:spPr>
        <a:xfrm>
          <a:off x="3645541" y="3357846"/>
          <a:ext cx="1421895" cy="2726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3,997</a:t>
          </a:r>
        </a:p>
      </dsp:txBody>
      <dsp:txXfrm>
        <a:off x="3645541" y="3357846"/>
        <a:ext cx="1421895" cy="272664"/>
      </dsp:txXfrm>
    </dsp:sp>
    <dsp:sp modelId="{5D2AABAD-1BF2-44CA-A778-F243FBC1AB72}">
      <dsp:nvSpPr>
        <dsp:cNvPr id="0" name=""/>
        <dsp:cNvSpPr/>
      </dsp:nvSpPr>
      <dsp:spPr>
        <a:xfrm>
          <a:off x="2190769" y="4012241"/>
          <a:ext cx="1579883" cy="81799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1542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Attempters</a:t>
          </a:r>
        </a:p>
      </dsp:txBody>
      <dsp:txXfrm>
        <a:off x="2190769" y="4012241"/>
        <a:ext cx="1579883" cy="817993"/>
      </dsp:txXfrm>
    </dsp:sp>
    <dsp:sp modelId="{E1C72CD1-72BB-4234-88DD-3F853A8D754A}">
      <dsp:nvSpPr>
        <dsp:cNvPr id="0" name=""/>
        <dsp:cNvSpPr/>
      </dsp:nvSpPr>
      <dsp:spPr>
        <a:xfrm>
          <a:off x="2506746" y="4648459"/>
          <a:ext cx="1421895" cy="2726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3,885</a:t>
          </a:r>
        </a:p>
      </dsp:txBody>
      <dsp:txXfrm>
        <a:off x="2506746" y="4648459"/>
        <a:ext cx="1421895" cy="272664"/>
      </dsp:txXfrm>
    </dsp:sp>
    <dsp:sp modelId="{62AC8BC9-8345-47FA-AB76-E8DADB3417CE}">
      <dsp:nvSpPr>
        <dsp:cNvPr id="0" name=""/>
        <dsp:cNvSpPr/>
      </dsp:nvSpPr>
      <dsp:spPr>
        <a:xfrm>
          <a:off x="5499486" y="2721629"/>
          <a:ext cx="1579883" cy="8179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1542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Other Enrollees</a:t>
          </a:r>
        </a:p>
      </dsp:txBody>
      <dsp:txXfrm>
        <a:off x="5499486" y="2721629"/>
        <a:ext cx="1579883" cy="817993"/>
      </dsp:txXfrm>
    </dsp:sp>
    <dsp:sp modelId="{57629C16-5C7A-4AF0-B2F4-EDB41EC35152}">
      <dsp:nvSpPr>
        <dsp:cNvPr id="0" name=""/>
        <dsp:cNvSpPr/>
      </dsp:nvSpPr>
      <dsp:spPr>
        <a:xfrm>
          <a:off x="5815462" y="3357846"/>
          <a:ext cx="1421895" cy="2726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155</a:t>
          </a:r>
        </a:p>
      </dsp:txBody>
      <dsp:txXfrm>
        <a:off x="5815462" y="3357846"/>
        <a:ext cx="1421895" cy="2726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F99D-6BAD-4897-B310-773D12B62DE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2407-3668-42DC-93A9-C80C12A7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91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F99D-6BAD-4897-B310-773D12B62DE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2407-3668-42DC-93A9-C80C12A7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61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F99D-6BAD-4897-B310-773D12B62DE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2407-3668-42DC-93A9-C80C12A7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9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F99D-6BAD-4897-B310-773D12B62DE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2407-3668-42DC-93A9-C80C12A7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33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F99D-6BAD-4897-B310-773D12B62DE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2407-3668-42DC-93A9-C80C12A7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5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F99D-6BAD-4897-B310-773D12B62DE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2407-3668-42DC-93A9-C80C12A7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74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F99D-6BAD-4897-B310-773D12B62DE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2407-3668-42DC-93A9-C80C12A7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47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F99D-6BAD-4897-B310-773D12B62DE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2407-3668-42DC-93A9-C80C12A7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8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F99D-6BAD-4897-B310-773D12B62DE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2407-3668-42DC-93A9-C80C12A7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3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F99D-6BAD-4897-B310-773D12B62DE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2407-3668-42DC-93A9-C80C12A7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6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F99D-6BAD-4897-B310-773D12B62DE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2407-3668-42DC-93A9-C80C12A7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41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8F99D-6BAD-4897-B310-773D12B62DE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A2407-3668-42DC-93A9-C80C12A7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52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066924" y="0"/>
            <a:ext cx="10125075" cy="1285875"/>
          </a:xfrm>
          <a:solidFill>
            <a:schemeClr val="accent5">
              <a:lumMod val="40000"/>
              <a:lumOff val="60000"/>
            </a:schemeClr>
          </a:solidFill>
        </p:spPr>
        <p:txBody>
          <a:bodyPr anchor="ctr">
            <a:normAutofit fontScale="90000"/>
          </a:bodyPr>
          <a:lstStyle/>
          <a:p>
            <a:r>
              <a:rPr lang="en-US" dirty="0" smtClean="0"/>
              <a:t>Presentation to:</a:t>
            </a:r>
            <a:br>
              <a:rPr lang="en-US" dirty="0" smtClean="0"/>
            </a:br>
            <a:r>
              <a:rPr lang="en-US" dirty="0" smtClean="0"/>
              <a:t>All Administrators and Supervisors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34191" y="1472888"/>
            <a:ext cx="11457808" cy="530835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4000" dirty="0" smtClean="0"/>
              <a:t>Device Usage Survey Outcomes</a:t>
            </a:r>
          </a:p>
          <a:p>
            <a:r>
              <a:rPr lang="en-US" sz="4000" dirty="0" smtClean="0"/>
              <a:t>and</a:t>
            </a:r>
          </a:p>
          <a:p>
            <a:r>
              <a:rPr lang="en-US" sz="4000" dirty="0" smtClean="0"/>
              <a:t>Non-Registered Students Analysis</a:t>
            </a:r>
          </a:p>
          <a:p>
            <a:endParaRPr lang="en-US" sz="800" dirty="0" smtClean="0"/>
          </a:p>
          <a:p>
            <a:endParaRPr lang="en-US" sz="4000" dirty="0"/>
          </a:p>
          <a:p>
            <a:r>
              <a:rPr lang="en-US" sz="4000" dirty="0" smtClean="0"/>
              <a:t>Office of Institutional Research &amp; Planning</a:t>
            </a:r>
            <a:endParaRPr lang="en-US" sz="4000" dirty="0"/>
          </a:p>
          <a:p>
            <a:r>
              <a:rPr lang="en-US" sz="4000" dirty="0" smtClean="0"/>
              <a:t>February 10, 2017</a:t>
            </a:r>
            <a:endParaRPr lang="en-US" sz="4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66925" cy="1285875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1408309" y="4405139"/>
            <a:ext cx="10712497" cy="667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19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066924" y="0"/>
            <a:ext cx="10125076" cy="1285875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When did we last “see” the student?</a:t>
            </a:r>
            <a:br>
              <a:rPr lang="en-US" dirty="0" smtClean="0"/>
            </a:br>
            <a:r>
              <a:rPr lang="en-US" sz="3200" dirty="0" smtClean="0"/>
              <a:t>(Attempters N = </a:t>
            </a:r>
            <a:r>
              <a:rPr lang="en-US" sz="3200" u="sng" dirty="0" smtClean="0"/>
              <a:t>3,885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66925" cy="1285875"/>
          </a:xfrm>
          <a:prstGeom prst="rect">
            <a:avLst/>
          </a:prstGeom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5327318"/>
              </p:ext>
            </p:extLst>
          </p:nvPr>
        </p:nvGraphicFramePr>
        <p:xfrm>
          <a:off x="587352" y="1394961"/>
          <a:ext cx="11179708" cy="5045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4073" y="6440847"/>
            <a:ext cx="881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Note:  The first day of classes was 9/26/16 and census day was 10/10/16</a:t>
            </a:r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438078"/>
              </p:ext>
            </p:extLst>
          </p:nvPr>
        </p:nvGraphicFramePr>
        <p:xfrm>
          <a:off x="7682295" y="1394961"/>
          <a:ext cx="4084765" cy="1626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4765"/>
              </a:tblGrid>
              <a:tr h="529558">
                <a:tc>
                  <a:txBody>
                    <a:bodyPr/>
                    <a:lstStyle/>
                    <a:p>
                      <a:r>
                        <a:rPr lang="en-US" dirty="0" smtClean="0"/>
                        <a:t>Top subject areas</a:t>
                      </a:r>
                      <a:r>
                        <a:rPr lang="en-US" baseline="0" dirty="0" smtClean="0"/>
                        <a:t> with dropped courses</a:t>
                      </a:r>
                      <a:endParaRPr lang="en-US" dirty="0"/>
                    </a:p>
                  </a:txBody>
                  <a:tcPr/>
                </a:tc>
              </a:tr>
              <a:tr h="337805">
                <a:tc>
                  <a:txBody>
                    <a:bodyPr/>
                    <a:lstStyle/>
                    <a:p>
                      <a:r>
                        <a:rPr lang="en-US" dirty="0" smtClean="0"/>
                        <a:t>Mathematics</a:t>
                      </a:r>
                      <a:endParaRPr lang="en-US" dirty="0"/>
                    </a:p>
                  </a:txBody>
                  <a:tcPr/>
                </a:tc>
              </a:tr>
              <a:tr h="337805">
                <a:tc>
                  <a:txBody>
                    <a:bodyPr/>
                    <a:lstStyle/>
                    <a:p>
                      <a:r>
                        <a:rPr lang="en-US" dirty="0" smtClean="0"/>
                        <a:t>Computer Science/Info.</a:t>
                      </a:r>
                      <a:r>
                        <a:rPr lang="en-US" baseline="0" dirty="0" smtClean="0"/>
                        <a:t> Systems</a:t>
                      </a:r>
                      <a:endParaRPr lang="en-US" dirty="0"/>
                    </a:p>
                  </a:txBody>
                  <a:tcPr/>
                </a:tc>
              </a:tr>
              <a:tr h="337805"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90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066924" y="1"/>
            <a:ext cx="10125076" cy="128587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What do we know about these students?</a:t>
            </a:r>
            <a:br>
              <a:rPr lang="en-US" dirty="0" smtClean="0"/>
            </a:br>
            <a:r>
              <a:rPr lang="en-US" sz="3600" dirty="0" smtClean="0"/>
              <a:t>(Shoppers + Attempters = </a:t>
            </a:r>
            <a:r>
              <a:rPr lang="en-US" sz="3600" u="sng" dirty="0" smtClean="0"/>
              <a:t>7,099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Race/Ethnicity</a:t>
            </a:r>
          </a:p>
          <a:p>
            <a:pPr lvl="1"/>
            <a:r>
              <a:rPr lang="en-US" dirty="0" smtClean="0"/>
              <a:t>Very similar to district</a:t>
            </a:r>
          </a:p>
          <a:p>
            <a:r>
              <a:rPr lang="en-US" dirty="0" smtClean="0"/>
              <a:t>Gender</a:t>
            </a:r>
          </a:p>
          <a:p>
            <a:pPr lvl="1"/>
            <a:r>
              <a:rPr lang="en-US" dirty="0" smtClean="0"/>
              <a:t>Slight over-representation of females compared to district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Nearly 75% were here within the past year</a:t>
            </a:r>
          </a:p>
          <a:p>
            <a:pPr lvl="1"/>
            <a:r>
              <a:rPr lang="en-US" dirty="0" smtClean="0"/>
              <a:t>Summer 2016</a:t>
            </a:r>
          </a:p>
          <a:p>
            <a:pPr lvl="1"/>
            <a:r>
              <a:rPr lang="en-US" dirty="0" smtClean="0"/>
              <a:t>Spring 2016</a:t>
            </a:r>
          </a:p>
          <a:p>
            <a:pPr lvl="1"/>
            <a:r>
              <a:rPr lang="en-US" dirty="0" smtClean="0"/>
              <a:t>Winter 2016</a:t>
            </a:r>
          </a:p>
          <a:p>
            <a:pPr lvl="1"/>
            <a:r>
              <a:rPr lang="en-US" dirty="0" smtClean="0"/>
              <a:t>Fall 2015</a:t>
            </a:r>
          </a:p>
          <a:p>
            <a:r>
              <a:rPr lang="en-US" dirty="0" smtClean="0"/>
              <a:t>Income</a:t>
            </a:r>
          </a:p>
          <a:p>
            <a:pPr lvl="1"/>
            <a:r>
              <a:rPr lang="en-US" dirty="0" smtClean="0"/>
              <a:t>32% Low income</a:t>
            </a:r>
          </a:p>
          <a:p>
            <a:pPr lvl="1"/>
            <a:r>
              <a:rPr lang="en-US" dirty="0" smtClean="0"/>
              <a:t>48% applied for financial aid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6692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1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066924" y="0"/>
            <a:ext cx="10125075" cy="128587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r>
              <a:rPr lang="en-US" sz="3200" dirty="0" smtClean="0"/>
              <a:t>Additional Research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416270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Did students enroll </a:t>
            </a:r>
            <a:r>
              <a:rPr lang="en-US" i="1" dirty="0" smtClean="0"/>
              <a:t>after</a:t>
            </a:r>
            <a:r>
              <a:rPr lang="en-US" dirty="0" smtClean="0"/>
              <a:t> Fall 2016?  </a:t>
            </a:r>
          </a:p>
          <a:p>
            <a:r>
              <a:rPr lang="en-US" dirty="0" smtClean="0"/>
              <a:t>Did somebody take their place in the dropped class?</a:t>
            </a:r>
          </a:p>
          <a:p>
            <a:r>
              <a:rPr lang="en-US" dirty="0" smtClean="0"/>
              <a:t>Are these outcomes similar across time?</a:t>
            </a:r>
          </a:p>
          <a:p>
            <a:r>
              <a:rPr lang="en-US" dirty="0" smtClean="0"/>
              <a:t>Why did non-enrollees and shoppers not register for </a:t>
            </a:r>
            <a:r>
              <a:rPr lang="en-US" i="1" dirty="0" smtClean="0"/>
              <a:t>any</a:t>
            </a:r>
            <a:r>
              <a:rPr lang="en-US" dirty="0" smtClean="0"/>
              <a:t> course?</a:t>
            </a:r>
          </a:p>
          <a:p>
            <a:r>
              <a:rPr lang="en-US" dirty="0" smtClean="0"/>
              <a:t>Why did attempters not stay?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 anchor="ctr">
            <a:normAutofit/>
          </a:bodyPr>
          <a:lstStyle/>
          <a:p>
            <a:r>
              <a:rPr lang="en-US" sz="3200" dirty="0" smtClean="0"/>
              <a:t>General thoughts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3889051"/>
          </a:xfrm>
        </p:spPr>
        <p:txBody>
          <a:bodyPr/>
          <a:lstStyle/>
          <a:p>
            <a:r>
              <a:rPr lang="en-US" dirty="0" smtClean="0"/>
              <a:t>No group(s) of individuals </a:t>
            </a:r>
            <a:r>
              <a:rPr lang="en-US" i="1" u="sng" dirty="0" smtClean="0"/>
              <a:t>seem</a:t>
            </a:r>
            <a:r>
              <a:rPr lang="en-US" dirty="0" smtClean="0"/>
              <a:t> to be disproportionately impacted.</a:t>
            </a:r>
          </a:p>
          <a:p>
            <a:r>
              <a:rPr lang="en-US" dirty="0" smtClean="0"/>
              <a:t>Many of these individuals were with us recently.</a:t>
            </a:r>
          </a:p>
          <a:p>
            <a:r>
              <a:rPr lang="en-US" dirty="0" smtClean="0"/>
              <a:t>10,000 is a big number.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6692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38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 uiExpand="1" build="p"/>
      <p:bldP spid="6" grpId="0" build="p"/>
      <p:bldP spid="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066924" y="0"/>
            <a:ext cx="10125075" cy="1285875"/>
          </a:xfrm>
          <a:solidFill>
            <a:schemeClr val="accent5">
              <a:lumMod val="40000"/>
              <a:lumOff val="60000"/>
            </a:schemeClr>
          </a:solidFill>
        </p:spPr>
        <p:txBody>
          <a:bodyPr anchor="ctr"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557461" y="2987988"/>
            <a:ext cx="9144000" cy="165576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Questions?</a:t>
            </a:r>
            <a:endParaRPr lang="en-US" sz="5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6692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82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0607" y="1122363"/>
            <a:ext cx="11299848" cy="2387600"/>
          </a:xfrm>
        </p:spPr>
        <p:txBody>
          <a:bodyPr/>
          <a:lstStyle/>
          <a:p>
            <a:r>
              <a:rPr lang="en-US" dirty="0" smtClean="0"/>
              <a:t>Device Usage Survey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0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66926" y="1"/>
            <a:ext cx="10125074" cy="1285874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What devices do students use?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21290"/>
          </a:xfrm>
          <a:ln>
            <a:noFill/>
          </a:ln>
        </p:spPr>
        <p:txBody>
          <a:bodyPr/>
          <a:lstStyle/>
          <a:p>
            <a:r>
              <a:rPr lang="en-US" dirty="0" smtClean="0"/>
              <a:t>Totals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93618110"/>
              </p:ext>
            </p:extLst>
          </p:nvPr>
        </p:nvGraphicFramePr>
        <p:xfrm>
          <a:off x="839787" y="2117298"/>
          <a:ext cx="5157787" cy="4251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21290"/>
          </a:xfrm>
          <a:ln>
            <a:noFill/>
          </a:ln>
        </p:spPr>
        <p:txBody>
          <a:bodyPr/>
          <a:lstStyle/>
          <a:p>
            <a:r>
              <a:rPr lang="en-US" dirty="0" smtClean="0"/>
              <a:t>By Race/Ethnicity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5957235"/>
              </p:ext>
            </p:extLst>
          </p:nvPr>
        </p:nvGraphicFramePr>
        <p:xfrm>
          <a:off x="6172199" y="2117297"/>
          <a:ext cx="5183188" cy="4251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6692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2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66926" y="1"/>
            <a:ext cx="10125074" cy="1285874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What devices do students</a:t>
            </a:r>
            <a:r>
              <a:rPr lang="en-US" dirty="0" smtClean="0"/>
              <a:t> use</a:t>
            </a:r>
            <a:r>
              <a:rPr lang="en-US" dirty="0" smtClean="0"/>
              <a:t> </a:t>
            </a:r>
            <a:r>
              <a:rPr lang="en-US" i="1" u="sng" dirty="0" smtClean="0"/>
              <a:t>most often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21290"/>
          </a:xfrm>
          <a:ln>
            <a:noFill/>
          </a:ln>
        </p:spPr>
        <p:txBody>
          <a:bodyPr/>
          <a:lstStyle/>
          <a:p>
            <a:r>
              <a:rPr lang="en-US" dirty="0" smtClean="0"/>
              <a:t>Totals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21290"/>
          </a:xfrm>
          <a:ln>
            <a:noFill/>
          </a:ln>
        </p:spPr>
        <p:txBody>
          <a:bodyPr/>
          <a:lstStyle/>
          <a:p>
            <a:r>
              <a:rPr lang="en-US" dirty="0" smtClean="0"/>
              <a:t>By Race/Ethnicity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66925" cy="1285875"/>
          </a:xfrm>
          <a:prstGeom prst="rect">
            <a:avLst/>
          </a:prstGeom>
        </p:spPr>
      </p:pic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94815722"/>
              </p:ext>
            </p:extLst>
          </p:nvPr>
        </p:nvGraphicFramePr>
        <p:xfrm>
          <a:off x="839788" y="2102453"/>
          <a:ext cx="5157787" cy="4087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ontent Placeholder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47834656"/>
              </p:ext>
            </p:extLst>
          </p:nvPr>
        </p:nvGraphicFramePr>
        <p:xfrm>
          <a:off x="6172200" y="2102453"/>
          <a:ext cx="5183188" cy="4087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0858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66924" y="1"/>
            <a:ext cx="10125076" cy="128587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Where do you most often access the Internet?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66925" cy="1285875"/>
          </a:xfrm>
          <a:prstGeom prst="rect">
            <a:avLst/>
          </a:prstGeom>
        </p:spPr>
      </p:pic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72162877"/>
              </p:ext>
            </p:extLst>
          </p:nvPr>
        </p:nvGraphicFramePr>
        <p:xfrm>
          <a:off x="3030202" y="1772229"/>
          <a:ext cx="6247844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0480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0607" y="1122363"/>
            <a:ext cx="11299848" cy="2387600"/>
          </a:xfrm>
        </p:spPr>
        <p:txBody>
          <a:bodyPr/>
          <a:lstStyle/>
          <a:p>
            <a:r>
              <a:rPr lang="en-US" dirty="0" smtClean="0"/>
              <a:t>Non-Registered Students Analysis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824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066924" y="0"/>
            <a:ext cx="10125076" cy="128587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Who didn’t register/stay? – Part I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38924481"/>
              </p:ext>
            </p:extLst>
          </p:nvPr>
        </p:nvGraphicFramePr>
        <p:xfrm>
          <a:off x="2947326" y="1285875"/>
          <a:ext cx="6790699" cy="4701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66925" cy="12858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473051" y="5787289"/>
            <a:ext cx="5900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 </a:t>
            </a:r>
            <a:r>
              <a:rPr lang="en-US" sz="2000" i="1" dirty="0" smtClean="0"/>
              <a:t>Not enrolled in a credit course in the district at census</a:t>
            </a:r>
            <a:endParaRPr lang="en-US" sz="2000" dirty="0"/>
          </a:p>
        </p:txBody>
      </p:sp>
      <p:sp>
        <p:nvSpPr>
          <p:cNvPr id="14" name="Flowchart: Alternate Process 13"/>
          <p:cNvSpPr/>
          <p:nvPr/>
        </p:nvSpPr>
        <p:spPr>
          <a:xfrm>
            <a:off x="5166026" y="4411813"/>
            <a:ext cx="2242616" cy="1375476"/>
          </a:xfrm>
          <a:prstGeom prst="flowChartAlternateProcess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6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066924" y="0"/>
            <a:ext cx="10125076" cy="128587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Who didn’t register/stay?  Part II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66925" cy="1285875"/>
          </a:xfrm>
          <a:prstGeom prst="rect">
            <a:avLst/>
          </a:prstGeom>
        </p:spPr>
      </p:pic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60503406"/>
              </p:ext>
            </p:extLst>
          </p:nvPr>
        </p:nvGraphicFramePr>
        <p:xfrm>
          <a:off x="2649758" y="1285874"/>
          <a:ext cx="7308525" cy="5061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Flowchart: Alternate Process 9"/>
          <p:cNvSpPr/>
          <p:nvPr/>
        </p:nvSpPr>
        <p:spPr>
          <a:xfrm>
            <a:off x="3604204" y="1348239"/>
            <a:ext cx="2049058" cy="1107960"/>
          </a:xfrm>
          <a:prstGeom prst="flowChartAlternateProcess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3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66924" y="1"/>
            <a:ext cx="10125076" cy="1285874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Possible Revenue Implications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8420030"/>
              </p:ext>
            </p:extLst>
          </p:nvPr>
        </p:nvGraphicFramePr>
        <p:xfrm>
          <a:off x="4083094" y="1483823"/>
          <a:ext cx="7717335" cy="14662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1895"/>
                <a:gridCol w="2572720"/>
                <a:gridCol w="2572720"/>
              </a:tblGrid>
              <a:tr h="366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FTES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Dollar Amounts ($)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</a:tr>
              <a:tr h="366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 Units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803.5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$4,017,500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</a:tr>
              <a:tr h="366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 Units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1,607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$8,035,000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</a:tr>
              <a:tr h="366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 Units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3,214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$16,070,000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66925" cy="1285875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87353" y="1483823"/>
            <a:ext cx="3136992" cy="489472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Table 1 – Potential revenue for Shoppers </a:t>
            </a:r>
            <a:r>
              <a:rPr lang="en-US" sz="2400" dirty="0" smtClean="0"/>
              <a:t>(N=3,214)</a:t>
            </a:r>
          </a:p>
          <a:p>
            <a:endParaRPr lang="en-US" sz="3200" dirty="0" smtClean="0"/>
          </a:p>
          <a:p>
            <a:r>
              <a:rPr lang="en-US" dirty="0" smtClean="0"/>
              <a:t>Table 2 – Potential revenue for Attempters </a:t>
            </a:r>
            <a:r>
              <a:rPr lang="en-US" sz="2400" dirty="0" smtClean="0"/>
              <a:t>(N=3,885)</a:t>
            </a:r>
          </a:p>
          <a:p>
            <a:endParaRPr lang="en-US" sz="1200" dirty="0" smtClean="0"/>
          </a:p>
          <a:p>
            <a:r>
              <a:rPr lang="en-US" dirty="0" smtClean="0"/>
              <a:t>Table 3 – Potential revenue for 10% of all 10,105</a:t>
            </a:r>
            <a:endParaRPr lang="en-US" dirty="0"/>
          </a:p>
        </p:txBody>
      </p:sp>
      <p:graphicFrame>
        <p:nvGraphicFramePr>
          <p:cNvPr id="1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4924062"/>
              </p:ext>
            </p:extLst>
          </p:nvPr>
        </p:nvGraphicFramePr>
        <p:xfrm>
          <a:off x="4083094" y="3198045"/>
          <a:ext cx="7717335" cy="146628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571895"/>
                <a:gridCol w="2572720"/>
                <a:gridCol w="2572720"/>
              </a:tblGrid>
              <a:tr h="366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FTES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Dollar Amounts ($)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</a:tr>
              <a:tr h="366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 Units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971.25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$4,856,250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</a:tr>
              <a:tr h="366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 Units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1,942.5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$9,712,500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</a:tr>
              <a:tr h="366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 Units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</a:rPr>
                        <a:t>3,885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$19,425,000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</a:tr>
            </a:tbl>
          </a:graphicData>
        </a:graphic>
      </p:graphicFrame>
      <p:graphicFrame>
        <p:nvGraphicFramePr>
          <p:cNvPr id="1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782188"/>
              </p:ext>
            </p:extLst>
          </p:nvPr>
        </p:nvGraphicFramePr>
        <p:xfrm>
          <a:off x="4083094" y="4912267"/>
          <a:ext cx="7717335" cy="14662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1895"/>
                <a:gridCol w="2572720"/>
                <a:gridCol w="2572720"/>
              </a:tblGrid>
              <a:tr h="366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FTES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Dollar Amounts ($)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</a:tr>
              <a:tr h="366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 Units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253.75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$1,268,750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</a:tr>
              <a:tr h="366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 Units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507.5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$2,537,500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</a:tr>
              <a:tr h="366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 Units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1,015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$5,075,000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22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382</Words>
  <Application>Microsoft Office PowerPoint</Application>
  <PresentationFormat>Widescreen</PresentationFormat>
  <Paragraphs>123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Presentation to: All Administrators and Supervisors</vt:lpstr>
      <vt:lpstr>Device Usage Survey Outcomes</vt:lpstr>
      <vt:lpstr>What devices do students use?</vt:lpstr>
      <vt:lpstr>What devices do students use most often?</vt:lpstr>
      <vt:lpstr>Where do you most often access the Internet?</vt:lpstr>
      <vt:lpstr>Non-Registered Students Analysis</vt:lpstr>
      <vt:lpstr>Who didn’t register/stay? – Part I</vt:lpstr>
      <vt:lpstr>Who didn’t register/stay?  Part II</vt:lpstr>
      <vt:lpstr>Possible Revenue Implications</vt:lpstr>
      <vt:lpstr>When did we last “see” the student? (Attempters N = 3,885)</vt:lpstr>
      <vt:lpstr>What do we know about these students? (Shoppers + Attempters = 7,099)</vt:lpstr>
      <vt:lpstr>Conclusions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Ulate</dc:creator>
  <cp:lastModifiedBy>David Ulate</cp:lastModifiedBy>
  <cp:revision>28</cp:revision>
  <dcterms:created xsi:type="dcterms:W3CDTF">2017-02-09T21:45:43Z</dcterms:created>
  <dcterms:modified xsi:type="dcterms:W3CDTF">2017-02-10T01:25:03Z</dcterms:modified>
</cp:coreProperties>
</file>