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7"/>
  </p:notesMasterIdLst>
  <p:sldIdLst>
    <p:sldId id="298" r:id="rId5"/>
    <p:sldId id="299" r:id="rId6"/>
    <p:sldId id="301" r:id="rId7"/>
    <p:sldId id="300" r:id="rId8"/>
    <p:sldId id="302" r:id="rId9"/>
    <p:sldId id="303" r:id="rId10"/>
    <p:sldId id="304" r:id="rId11"/>
    <p:sldId id="306" r:id="rId12"/>
    <p:sldId id="307" r:id="rId13"/>
    <p:sldId id="308" r:id="rId14"/>
    <p:sldId id="309" r:id="rId15"/>
    <p:sldId id="310" r:id="rId16"/>
    <p:sldId id="311" r:id="rId17"/>
    <p:sldId id="312" r:id="rId18"/>
    <p:sldId id="313" r:id="rId19"/>
    <p:sldId id="314" r:id="rId20"/>
    <p:sldId id="316" r:id="rId21"/>
    <p:sldId id="317" r:id="rId22"/>
    <p:sldId id="318" r:id="rId23"/>
    <p:sldId id="319" r:id="rId24"/>
    <p:sldId id="305" r:id="rId25"/>
    <p:sldId id="3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rdes Parent" initials="LP" lastIdx="2" clrIdx="0">
    <p:extLst>
      <p:ext uri="{19B8F6BF-5375-455C-9EA6-DF929625EA0E}">
        <p15:presenceInfo xmlns:p15="http://schemas.microsoft.com/office/powerpoint/2012/main" userId="Lourdes Par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20" autoAdjust="0"/>
  </p:normalViewPr>
  <p:slideViewPr>
    <p:cSldViewPr snapToGrid="0">
      <p:cViewPr varScale="1">
        <p:scale>
          <a:sx n="47" d="100"/>
          <a:sy n="47" d="100"/>
        </p:scale>
        <p:origin x="14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CAEB4-337A-450D-BC24-EEB25958B2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75B3932-B72D-4BB8-8093-F367174B38C8}">
      <dgm:prSet phldrT="[Text]"/>
      <dgm:spPr>
        <a:solidFill>
          <a:schemeClr val="accent6">
            <a:lumMod val="75000"/>
          </a:schemeClr>
        </a:solidFill>
      </dgm:spPr>
      <dgm:t>
        <a:bodyPr/>
        <a:lstStyle/>
        <a:p>
          <a:r>
            <a:rPr lang="en-US" dirty="0"/>
            <a:t>CB Courses</a:t>
          </a:r>
        </a:p>
      </dgm:t>
    </dgm:pt>
    <dgm:pt modelId="{FACCE5E2-80D8-43D2-8F52-663EAA654D13}" type="parTrans" cxnId="{01EB6A88-F80B-4CC3-BBE2-F25BF0EF1A28}">
      <dgm:prSet/>
      <dgm:spPr/>
      <dgm:t>
        <a:bodyPr/>
        <a:lstStyle/>
        <a:p>
          <a:endParaRPr lang="en-US"/>
        </a:p>
      </dgm:t>
    </dgm:pt>
    <dgm:pt modelId="{2E24CB05-18DC-4FEA-9E92-5477760B8891}" type="sibTrans" cxnId="{01EB6A88-F80B-4CC3-BBE2-F25BF0EF1A28}">
      <dgm:prSet/>
      <dgm:spPr/>
      <dgm:t>
        <a:bodyPr/>
        <a:lstStyle/>
        <a:p>
          <a:endParaRPr lang="en-US"/>
        </a:p>
      </dgm:t>
    </dgm:pt>
    <dgm:pt modelId="{AD0EFE27-0748-4227-A29F-3F0AF55C7C63}">
      <dgm:prSet phldrT="[Text]"/>
      <dgm:spPr>
        <a:solidFill>
          <a:schemeClr val="accent5">
            <a:lumMod val="50000"/>
          </a:schemeClr>
        </a:solidFill>
      </dgm:spPr>
      <dgm:t>
        <a:bodyPr/>
        <a:lstStyle/>
        <a:p>
          <a:r>
            <a:rPr lang="en-US" dirty="0"/>
            <a:t>XB Sections</a:t>
          </a:r>
        </a:p>
      </dgm:t>
    </dgm:pt>
    <dgm:pt modelId="{09774756-6F47-423A-B0F7-C60BB98B0297}" type="parTrans" cxnId="{D7EC1765-BBB3-4C3E-AE94-AD1E970BF343}">
      <dgm:prSet/>
      <dgm:spPr/>
      <dgm:t>
        <a:bodyPr/>
        <a:lstStyle/>
        <a:p>
          <a:endParaRPr lang="en-US"/>
        </a:p>
      </dgm:t>
    </dgm:pt>
    <dgm:pt modelId="{95E8BC7D-1CEA-4A67-8D21-6B0D31FB4D33}" type="sibTrans" cxnId="{D7EC1765-BBB3-4C3E-AE94-AD1E970BF343}">
      <dgm:prSet/>
      <dgm:spPr/>
      <dgm:t>
        <a:bodyPr/>
        <a:lstStyle/>
        <a:p>
          <a:endParaRPr lang="en-US"/>
        </a:p>
      </dgm:t>
    </dgm:pt>
    <dgm:pt modelId="{6096C857-BD74-4355-A83E-267507DF9B9E}">
      <dgm:prSet phldrT="[Text]"/>
      <dgm:spPr>
        <a:solidFill>
          <a:schemeClr val="accent6">
            <a:lumMod val="75000"/>
          </a:schemeClr>
        </a:solidFill>
      </dgm:spPr>
      <dgm:t>
        <a:bodyPr/>
        <a:lstStyle/>
        <a:p>
          <a:r>
            <a:rPr lang="en-US" dirty="0"/>
            <a:t>SB Student Characteristics</a:t>
          </a:r>
        </a:p>
      </dgm:t>
    </dgm:pt>
    <dgm:pt modelId="{AF0ADDFF-B62F-4AC2-8664-74F35DFF1C2B}" type="parTrans" cxnId="{6055E60C-9644-4F88-8786-BCF8D0427F1F}">
      <dgm:prSet/>
      <dgm:spPr/>
      <dgm:t>
        <a:bodyPr/>
        <a:lstStyle/>
        <a:p>
          <a:endParaRPr lang="en-US"/>
        </a:p>
      </dgm:t>
    </dgm:pt>
    <dgm:pt modelId="{9C469E7B-6483-48F5-95E1-43E1729E03A5}" type="sibTrans" cxnId="{6055E60C-9644-4F88-8786-BCF8D0427F1F}">
      <dgm:prSet/>
      <dgm:spPr/>
      <dgm:t>
        <a:bodyPr/>
        <a:lstStyle/>
        <a:p>
          <a:endParaRPr lang="en-US"/>
        </a:p>
      </dgm:t>
    </dgm:pt>
    <dgm:pt modelId="{786E24BD-664D-4EDD-971F-4AD860570948}">
      <dgm:prSet phldrT="[Text]"/>
      <dgm:spPr/>
      <dgm:t>
        <a:bodyPr/>
        <a:lstStyle/>
        <a:p>
          <a:r>
            <a:rPr lang="en-US" dirty="0"/>
            <a:t>CW </a:t>
          </a:r>
          <a:r>
            <a:rPr lang="en-US" dirty="0" err="1"/>
            <a:t>CalWorks</a:t>
          </a:r>
          <a:endParaRPr lang="en-US" dirty="0"/>
        </a:p>
      </dgm:t>
    </dgm:pt>
    <dgm:pt modelId="{870B030D-4CED-427F-A5A6-D11987A8372B}" type="parTrans" cxnId="{9D87E60A-C1A4-42A8-B610-448A4C85B467}">
      <dgm:prSet/>
      <dgm:spPr/>
      <dgm:t>
        <a:bodyPr/>
        <a:lstStyle/>
        <a:p>
          <a:endParaRPr lang="en-US"/>
        </a:p>
      </dgm:t>
    </dgm:pt>
    <dgm:pt modelId="{EB60753A-3873-4129-A753-B9AEB1C58442}" type="sibTrans" cxnId="{9D87E60A-C1A4-42A8-B610-448A4C85B467}">
      <dgm:prSet/>
      <dgm:spPr/>
      <dgm:t>
        <a:bodyPr/>
        <a:lstStyle/>
        <a:p>
          <a:endParaRPr lang="en-US"/>
        </a:p>
      </dgm:t>
    </dgm:pt>
    <dgm:pt modelId="{3978FD4D-8F8F-44A4-9463-B60EEC1ED4F7}">
      <dgm:prSet phldrT="[Text]"/>
      <dgm:spPr/>
      <dgm:t>
        <a:bodyPr/>
        <a:lstStyle/>
        <a:p>
          <a:r>
            <a:rPr lang="en-US" dirty="0"/>
            <a:t>SE EOPS</a:t>
          </a:r>
        </a:p>
      </dgm:t>
    </dgm:pt>
    <dgm:pt modelId="{8269EEB6-EDF0-4E94-A3DB-367AF297DF06}" type="parTrans" cxnId="{D93802FC-E2CE-472C-A6A3-A40FBF772783}">
      <dgm:prSet/>
      <dgm:spPr/>
      <dgm:t>
        <a:bodyPr/>
        <a:lstStyle/>
        <a:p>
          <a:endParaRPr lang="en-US"/>
        </a:p>
      </dgm:t>
    </dgm:pt>
    <dgm:pt modelId="{C7742604-2DAB-4A35-BCF3-9AE560434327}" type="sibTrans" cxnId="{D93802FC-E2CE-472C-A6A3-A40FBF772783}">
      <dgm:prSet/>
      <dgm:spPr/>
      <dgm:t>
        <a:bodyPr/>
        <a:lstStyle/>
        <a:p>
          <a:endParaRPr lang="en-US"/>
        </a:p>
      </dgm:t>
    </dgm:pt>
    <dgm:pt modelId="{2EF33E09-227A-452D-92B5-5620A8BACF71}">
      <dgm:prSet/>
      <dgm:spPr>
        <a:solidFill>
          <a:schemeClr val="accent5">
            <a:lumMod val="50000"/>
          </a:schemeClr>
        </a:solidFill>
      </dgm:spPr>
      <dgm:t>
        <a:bodyPr/>
        <a:lstStyle/>
        <a:p>
          <a:r>
            <a:rPr lang="en-US" dirty="0"/>
            <a:t>XF Meets</a:t>
          </a:r>
        </a:p>
      </dgm:t>
    </dgm:pt>
    <dgm:pt modelId="{F7A25E1A-2688-4035-950A-B6FBDB942C2C}" type="parTrans" cxnId="{A325E5B3-FF4C-42E1-83F4-33BEDA243D98}">
      <dgm:prSet/>
      <dgm:spPr/>
      <dgm:t>
        <a:bodyPr/>
        <a:lstStyle/>
        <a:p>
          <a:endParaRPr lang="en-US"/>
        </a:p>
      </dgm:t>
    </dgm:pt>
    <dgm:pt modelId="{A7FCEA0E-960C-4D85-B755-3A42406256B9}" type="sibTrans" cxnId="{A325E5B3-FF4C-42E1-83F4-33BEDA243D98}">
      <dgm:prSet/>
      <dgm:spPr/>
      <dgm:t>
        <a:bodyPr/>
        <a:lstStyle/>
        <a:p>
          <a:endParaRPr lang="en-US"/>
        </a:p>
      </dgm:t>
    </dgm:pt>
    <dgm:pt modelId="{1C17CFBC-DACF-4CFA-9680-09E88D8A11B6}">
      <dgm:prSet/>
      <dgm:spPr>
        <a:solidFill>
          <a:schemeClr val="accent5">
            <a:lumMod val="50000"/>
          </a:schemeClr>
        </a:solidFill>
      </dgm:spPr>
      <dgm:t>
        <a:bodyPr/>
        <a:lstStyle/>
        <a:p>
          <a:r>
            <a:rPr lang="en-US" dirty="0"/>
            <a:t>XE Faculty Assignment</a:t>
          </a:r>
        </a:p>
      </dgm:t>
    </dgm:pt>
    <dgm:pt modelId="{9367031A-E977-4775-80E7-C62B28F466F8}" type="parTrans" cxnId="{29E32528-6C7B-407D-B2E4-229022270264}">
      <dgm:prSet/>
      <dgm:spPr/>
      <dgm:t>
        <a:bodyPr/>
        <a:lstStyle/>
        <a:p>
          <a:endParaRPr lang="en-US"/>
        </a:p>
      </dgm:t>
    </dgm:pt>
    <dgm:pt modelId="{86C1AB54-C35D-4133-99CE-886063E433D3}" type="sibTrans" cxnId="{29E32528-6C7B-407D-B2E4-229022270264}">
      <dgm:prSet/>
      <dgm:spPr/>
      <dgm:t>
        <a:bodyPr/>
        <a:lstStyle/>
        <a:p>
          <a:endParaRPr lang="en-US"/>
        </a:p>
      </dgm:t>
    </dgm:pt>
    <dgm:pt modelId="{11A7A476-C36E-4DFF-8AB1-C8EBA03C95A8}">
      <dgm:prSet/>
      <dgm:spPr/>
      <dgm:t>
        <a:bodyPr/>
        <a:lstStyle/>
        <a:p>
          <a:r>
            <a:rPr lang="en-US" dirty="0"/>
            <a:t>SD DSPS</a:t>
          </a:r>
        </a:p>
      </dgm:t>
    </dgm:pt>
    <dgm:pt modelId="{513B0761-FE9E-41FF-AC8C-D3C176B2FCB5}" type="parTrans" cxnId="{19030523-2B8F-45B3-8F3D-D991E35F86F9}">
      <dgm:prSet/>
      <dgm:spPr/>
      <dgm:t>
        <a:bodyPr/>
        <a:lstStyle/>
        <a:p>
          <a:endParaRPr lang="en-US"/>
        </a:p>
      </dgm:t>
    </dgm:pt>
    <dgm:pt modelId="{351E05F5-D8FB-478E-A89A-31A4A896E54E}" type="sibTrans" cxnId="{19030523-2B8F-45B3-8F3D-D991E35F86F9}">
      <dgm:prSet/>
      <dgm:spPr/>
      <dgm:t>
        <a:bodyPr/>
        <a:lstStyle/>
        <a:p>
          <a:endParaRPr lang="en-US"/>
        </a:p>
      </dgm:t>
    </dgm:pt>
    <dgm:pt modelId="{BF586C5A-D370-4C21-AB6D-20C40A7DF5C5}">
      <dgm:prSet/>
      <dgm:spPr/>
      <dgm:t>
        <a:bodyPr/>
        <a:lstStyle/>
        <a:p>
          <a:r>
            <a:rPr lang="en-US" dirty="0"/>
            <a:t>SG Spec Pop</a:t>
          </a:r>
        </a:p>
      </dgm:t>
    </dgm:pt>
    <dgm:pt modelId="{DFF5C439-15BF-4F0C-92D2-AB007B61C0C9}" type="parTrans" cxnId="{083206DF-729D-4400-B31E-554D856B78C8}">
      <dgm:prSet/>
      <dgm:spPr/>
      <dgm:t>
        <a:bodyPr/>
        <a:lstStyle/>
        <a:p>
          <a:endParaRPr lang="en-US"/>
        </a:p>
      </dgm:t>
    </dgm:pt>
    <dgm:pt modelId="{F3A4C57C-819E-48C6-9843-7ECB871AC9C3}" type="sibTrans" cxnId="{083206DF-729D-4400-B31E-554D856B78C8}">
      <dgm:prSet/>
      <dgm:spPr/>
      <dgm:t>
        <a:bodyPr/>
        <a:lstStyle/>
        <a:p>
          <a:endParaRPr lang="en-US"/>
        </a:p>
      </dgm:t>
    </dgm:pt>
    <dgm:pt modelId="{91A86E07-9D94-4969-B297-D256F0AFA0A6}">
      <dgm:prSet/>
      <dgm:spPr/>
      <dgm:t>
        <a:bodyPr/>
        <a:lstStyle/>
        <a:p>
          <a:r>
            <a:rPr lang="en-US" dirty="0"/>
            <a:t>SV VTEA</a:t>
          </a:r>
        </a:p>
      </dgm:t>
    </dgm:pt>
    <dgm:pt modelId="{725DA3A2-8226-4951-AD16-A5D5C09AF179}" type="parTrans" cxnId="{AE5C5974-259C-4CF5-BB0A-9DF147B39E17}">
      <dgm:prSet/>
      <dgm:spPr/>
      <dgm:t>
        <a:bodyPr/>
        <a:lstStyle/>
        <a:p>
          <a:endParaRPr lang="en-US"/>
        </a:p>
      </dgm:t>
    </dgm:pt>
    <dgm:pt modelId="{11381C54-0830-49EB-858C-C8D8723A1FDB}" type="sibTrans" cxnId="{AE5C5974-259C-4CF5-BB0A-9DF147B39E17}">
      <dgm:prSet/>
      <dgm:spPr/>
      <dgm:t>
        <a:bodyPr/>
        <a:lstStyle/>
        <a:p>
          <a:endParaRPr lang="en-US"/>
        </a:p>
      </dgm:t>
    </dgm:pt>
    <dgm:pt modelId="{F692E05E-6DB0-4EBA-BD83-9D00F1F3006C}">
      <dgm:prSet/>
      <dgm:spPr/>
      <dgm:t>
        <a:bodyPr/>
        <a:lstStyle/>
        <a:p>
          <a:r>
            <a:rPr lang="en-US" dirty="0"/>
            <a:t>SS 3SP</a:t>
          </a:r>
        </a:p>
      </dgm:t>
    </dgm:pt>
    <dgm:pt modelId="{958868C9-FB9A-46F1-9A35-5971FABD71A4}" type="parTrans" cxnId="{02058F87-8671-48A5-A1AD-3FDF7AC9A60D}">
      <dgm:prSet/>
      <dgm:spPr/>
      <dgm:t>
        <a:bodyPr/>
        <a:lstStyle/>
        <a:p>
          <a:endParaRPr lang="en-US"/>
        </a:p>
      </dgm:t>
    </dgm:pt>
    <dgm:pt modelId="{92AA07E1-C3B7-4375-B545-B47DA7540675}" type="sibTrans" cxnId="{02058F87-8671-48A5-A1AD-3FDF7AC9A60D}">
      <dgm:prSet/>
      <dgm:spPr/>
      <dgm:t>
        <a:bodyPr/>
        <a:lstStyle/>
        <a:p>
          <a:endParaRPr lang="en-US"/>
        </a:p>
      </dgm:t>
    </dgm:pt>
    <dgm:pt modelId="{E2CD6FB9-E7D6-4B44-AA74-36115D9085E1}" type="pres">
      <dgm:prSet presAssocID="{6C8CAEB4-337A-450D-BC24-EEB25958B276}" presName="hierChild1" presStyleCnt="0">
        <dgm:presLayoutVars>
          <dgm:orgChart val="1"/>
          <dgm:chPref val="1"/>
          <dgm:dir/>
          <dgm:animOne val="branch"/>
          <dgm:animLvl val="lvl"/>
          <dgm:resizeHandles/>
        </dgm:presLayoutVars>
      </dgm:prSet>
      <dgm:spPr/>
    </dgm:pt>
    <dgm:pt modelId="{D4844D2B-DE06-4A86-B5B9-22A3517E45F5}" type="pres">
      <dgm:prSet presAssocID="{075B3932-B72D-4BB8-8093-F367174B38C8}" presName="hierRoot1" presStyleCnt="0">
        <dgm:presLayoutVars>
          <dgm:hierBranch val="init"/>
        </dgm:presLayoutVars>
      </dgm:prSet>
      <dgm:spPr/>
    </dgm:pt>
    <dgm:pt modelId="{C3D45AE0-FAD2-4D5E-B713-A03471CEABE9}" type="pres">
      <dgm:prSet presAssocID="{075B3932-B72D-4BB8-8093-F367174B38C8}" presName="rootComposite1" presStyleCnt="0"/>
      <dgm:spPr/>
    </dgm:pt>
    <dgm:pt modelId="{07E27949-4C55-49FE-944A-E319C32B08F8}" type="pres">
      <dgm:prSet presAssocID="{075B3932-B72D-4BB8-8093-F367174B38C8}" presName="rootText1" presStyleLbl="node0" presStyleIdx="0" presStyleCnt="2" custScaleX="147876" custScaleY="102371" custLinFactNeighborX="98988" custLinFactNeighborY="-36636">
        <dgm:presLayoutVars>
          <dgm:chPref val="3"/>
        </dgm:presLayoutVars>
      </dgm:prSet>
      <dgm:spPr/>
    </dgm:pt>
    <dgm:pt modelId="{EA5CD6D0-8E14-48BF-9A62-352214B748D6}" type="pres">
      <dgm:prSet presAssocID="{075B3932-B72D-4BB8-8093-F367174B38C8}" presName="rootConnector1" presStyleLbl="node1" presStyleIdx="0" presStyleCnt="0"/>
      <dgm:spPr/>
    </dgm:pt>
    <dgm:pt modelId="{A9F1FAD4-FF9C-4CDC-84A7-698F340927C1}" type="pres">
      <dgm:prSet presAssocID="{075B3932-B72D-4BB8-8093-F367174B38C8}" presName="hierChild2" presStyleCnt="0"/>
      <dgm:spPr/>
    </dgm:pt>
    <dgm:pt modelId="{0F291F5C-C994-4812-8DE5-FAF529FCA278}" type="pres">
      <dgm:prSet presAssocID="{09774756-6F47-423A-B0F7-C60BB98B0297}" presName="Name37" presStyleLbl="parChTrans1D2" presStyleIdx="0" presStyleCnt="7"/>
      <dgm:spPr/>
    </dgm:pt>
    <dgm:pt modelId="{627F49A8-A77C-4F3B-A4FC-D899C10F37F2}" type="pres">
      <dgm:prSet presAssocID="{AD0EFE27-0748-4227-A29F-3F0AF55C7C63}" presName="hierRoot2" presStyleCnt="0">
        <dgm:presLayoutVars>
          <dgm:hierBranch val="init"/>
        </dgm:presLayoutVars>
      </dgm:prSet>
      <dgm:spPr/>
    </dgm:pt>
    <dgm:pt modelId="{175BBA64-DD47-4516-9BEB-EA8E5E6BC3D5}" type="pres">
      <dgm:prSet presAssocID="{AD0EFE27-0748-4227-A29F-3F0AF55C7C63}" presName="rootComposite" presStyleCnt="0"/>
      <dgm:spPr/>
    </dgm:pt>
    <dgm:pt modelId="{9221B746-EFB1-4850-8A73-5FBB31674025}" type="pres">
      <dgm:prSet presAssocID="{AD0EFE27-0748-4227-A29F-3F0AF55C7C63}" presName="rootText" presStyleLbl="node2" presStyleIdx="0" presStyleCnt="7" custScaleX="158220" custLinFactX="36741" custLinFactNeighborX="100000" custLinFactNeighborY="-21233">
        <dgm:presLayoutVars>
          <dgm:chPref val="3"/>
        </dgm:presLayoutVars>
      </dgm:prSet>
      <dgm:spPr/>
    </dgm:pt>
    <dgm:pt modelId="{397B280D-E934-4457-A6DE-3C8E6DB53881}" type="pres">
      <dgm:prSet presAssocID="{AD0EFE27-0748-4227-A29F-3F0AF55C7C63}" presName="rootConnector" presStyleLbl="node2" presStyleIdx="0" presStyleCnt="7"/>
      <dgm:spPr/>
    </dgm:pt>
    <dgm:pt modelId="{952CADAE-5183-4600-B250-7CE78A02F0B6}" type="pres">
      <dgm:prSet presAssocID="{AD0EFE27-0748-4227-A29F-3F0AF55C7C63}" presName="hierChild4" presStyleCnt="0"/>
      <dgm:spPr/>
    </dgm:pt>
    <dgm:pt modelId="{DF1DBFBC-FB1C-4D6A-A099-756478315D86}" type="pres">
      <dgm:prSet presAssocID="{F7A25E1A-2688-4035-950A-B6FBDB942C2C}" presName="Name37" presStyleLbl="parChTrans1D3" presStyleIdx="0" presStyleCnt="1"/>
      <dgm:spPr/>
    </dgm:pt>
    <dgm:pt modelId="{0E7FD12E-F0FF-46AE-8001-DA6A920658A6}" type="pres">
      <dgm:prSet presAssocID="{2EF33E09-227A-452D-92B5-5620A8BACF71}" presName="hierRoot2" presStyleCnt="0">
        <dgm:presLayoutVars>
          <dgm:hierBranch val="init"/>
        </dgm:presLayoutVars>
      </dgm:prSet>
      <dgm:spPr/>
    </dgm:pt>
    <dgm:pt modelId="{0DFBEC7A-9C6D-4877-8516-2CE3739A0E9F}" type="pres">
      <dgm:prSet presAssocID="{2EF33E09-227A-452D-92B5-5620A8BACF71}" presName="rootComposite" presStyleCnt="0"/>
      <dgm:spPr/>
    </dgm:pt>
    <dgm:pt modelId="{0F347C00-CDC3-40FD-AAEC-912FCC0C7E13}" type="pres">
      <dgm:prSet presAssocID="{2EF33E09-227A-452D-92B5-5620A8BACF71}" presName="rootText" presStyleLbl="node3" presStyleIdx="0" presStyleCnt="1" custScaleX="155861" custLinFactX="69249" custLinFactNeighborX="100000" custLinFactNeighborY="-32152">
        <dgm:presLayoutVars>
          <dgm:chPref val="3"/>
        </dgm:presLayoutVars>
      </dgm:prSet>
      <dgm:spPr/>
    </dgm:pt>
    <dgm:pt modelId="{2CAF2394-63F1-4BCE-AA57-3A36057BDBD9}" type="pres">
      <dgm:prSet presAssocID="{2EF33E09-227A-452D-92B5-5620A8BACF71}" presName="rootConnector" presStyleLbl="node3" presStyleIdx="0" presStyleCnt="1"/>
      <dgm:spPr/>
    </dgm:pt>
    <dgm:pt modelId="{70D48C4F-49FE-4DAF-AD0B-7A4060B758A1}" type="pres">
      <dgm:prSet presAssocID="{2EF33E09-227A-452D-92B5-5620A8BACF71}" presName="hierChild4" presStyleCnt="0"/>
      <dgm:spPr/>
    </dgm:pt>
    <dgm:pt modelId="{F16C1816-ED50-423B-92D0-0D3945145EC7}" type="pres">
      <dgm:prSet presAssocID="{9367031A-E977-4775-80E7-C62B28F466F8}" presName="Name37" presStyleLbl="parChTrans1D4" presStyleIdx="0" presStyleCnt="1"/>
      <dgm:spPr/>
    </dgm:pt>
    <dgm:pt modelId="{3C515722-417D-4104-BB71-E2D28C7EF639}" type="pres">
      <dgm:prSet presAssocID="{1C17CFBC-DACF-4CFA-9680-09E88D8A11B6}" presName="hierRoot2" presStyleCnt="0">
        <dgm:presLayoutVars>
          <dgm:hierBranch val="init"/>
        </dgm:presLayoutVars>
      </dgm:prSet>
      <dgm:spPr/>
    </dgm:pt>
    <dgm:pt modelId="{CC978E1E-404F-4B0D-8C92-2AF7FEEE128C}" type="pres">
      <dgm:prSet presAssocID="{1C17CFBC-DACF-4CFA-9680-09E88D8A11B6}" presName="rootComposite" presStyleCnt="0"/>
      <dgm:spPr/>
    </dgm:pt>
    <dgm:pt modelId="{F5786098-B926-4A68-B1B0-6E7B3A6FCBE8}" type="pres">
      <dgm:prSet presAssocID="{1C17CFBC-DACF-4CFA-9680-09E88D8A11B6}" presName="rootText" presStyleLbl="node4" presStyleIdx="0" presStyleCnt="1" custScaleX="145352" custScaleY="120470" custLinFactX="83979" custLinFactNeighborX="100000" custLinFactNeighborY="-44692">
        <dgm:presLayoutVars>
          <dgm:chPref val="3"/>
        </dgm:presLayoutVars>
      </dgm:prSet>
      <dgm:spPr/>
    </dgm:pt>
    <dgm:pt modelId="{AD98ACCC-9DF9-4F7F-831F-A8F8D12EA870}" type="pres">
      <dgm:prSet presAssocID="{1C17CFBC-DACF-4CFA-9680-09E88D8A11B6}" presName="rootConnector" presStyleLbl="node4" presStyleIdx="0" presStyleCnt="1"/>
      <dgm:spPr/>
    </dgm:pt>
    <dgm:pt modelId="{218E9D54-6EF6-4687-9C1B-45EB2577260B}" type="pres">
      <dgm:prSet presAssocID="{1C17CFBC-DACF-4CFA-9680-09E88D8A11B6}" presName="hierChild4" presStyleCnt="0"/>
      <dgm:spPr/>
    </dgm:pt>
    <dgm:pt modelId="{D0B0F0DA-CDA3-4320-B08E-07149ACB074D}" type="pres">
      <dgm:prSet presAssocID="{1C17CFBC-DACF-4CFA-9680-09E88D8A11B6}" presName="hierChild5" presStyleCnt="0"/>
      <dgm:spPr/>
    </dgm:pt>
    <dgm:pt modelId="{50943C3E-E96C-4DAC-9DC1-2BEB2570AFDE}" type="pres">
      <dgm:prSet presAssocID="{2EF33E09-227A-452D-92B5-5620A8BACF71}" presName="hierChild5" presStyleCnt="0"/>
      <dgm:spPr/>
    </dgm:pt>
    <dgm:pt modelId="{C0380FBE-6AC1-40D5-BF37-B1D72258E859}" type="pres">
      <dgm:prSet presAssocID="{AD0EFE27-0748-4227-A29F-3F0AF55C7C63}" presName="hierChild5" presStyleCnt="0"/>
      <dgm:spPr/>
    </dgm:pt>
    <dgm:pt modelId="{FF1DB337-7272-4E4B-9B47-75F1CDB97D73}" type="pres">
      <dgm:prSet presAssocID="{075B3932-B72D-4BB8-8093-F367174B38C8}" presName="hierChild3" presStyleCnt="0"/>
      <dgm:spPr/>
    </dgm:pt>
    <dgm:pt modelId="{534CC6E0-863A-4983-A924-4EAABE8001AE}" type="pres">
      <dgm:prSet presAssocID="{6096C857-BD74-4355-A83E-267507DF9B9E}" presName="hierRoot1" presStyleCnt="0">
        <dgm:presLayoutVars>
          <dgm:hierBranch val="init"/>
        </dgm:presLayoutVars>
      </dgm:prSet>
      <dgm:spPr/>
    </dgm:pt>
    <dgm:pt modelId="{56220E45-0CEA-48AE-ACDE-1D0BCE1DD172}" type="pres">
      <dgm:prSet presAssocID="{6096C857-BD74-4355-A83E-267507DF9B9E}" presName="rootComposite1" presStyleCnt="0"/>
      <dgm:spPr/>
    </dgm:pt>
    <dgm:pt modelId="{8AFA096D-959B-4FFB-80F0-4B0F64C5FABD}" type="pres">
      <dgm:prSet presAssocID="{6096C857-BD74-4355-A83E-267507DF9B9E}" presName="rootText1" presStyleLbl="node0" presStyleIdx="1" presStyleCnt="2" custScaleX="155413" custScaleY="129789" custLinFactX="84564" custLinFactNeighborX="100000" custLinFactNeighborY="-9941">
        <dgm:presLayoutVars>
          <dgm:chPref val="3"/>
        </dgm:presLayoutVars>
      </dgm:prSet>
      <dgm:spPr/>
    </dgm:pt>
    <dgm:pt modelId="{65CBAE10-EB70-423E-B14D-2FA5EDA38AEA}" type="pres">
      <dgm:prSet presAssocID="{6096C857-BD74-4355-A83E-267507DF9B9E}" presName="rootConnector1" presStyleLbl="node1" presStyleIdx="0" presStyleCnt="0"/>
      <dgm:spPr/>
    </dgm:pt>
    <dgm:pt modelId="{96680659-F6A2-491E-A15D-1DC8DCFD9670}" type="pres">
      <dgm:prSet presAssocID="{6096C857-BD74-4355-A83E-267507DF9B9E}" presName="hierChild2" presStyleCnt="0"/>
      <dgm:spPr/>
    </dgm:pt>
    <dgm:pt modelId="{1C4226A5-46AB-4546-B581-537FA419DB70}" type="pres">
      <dgm:prSet presAssocID="{870B030D-4CED-427F-A5A6-D11987A8372B}" presName="Name37" presStyleLbl="parChTrans1D2" presStyleIdx="1" presStyleCnt="7"/>
      <dgm:spPr/>
    </dgm:pt>
    <dgm:pt modelId="{65EAC534-E10D-458B-9F18-D201C85BE372}" type="pres">
      <dgm:prSet presAssocID="{786E24BD-664D-4EDD-971F-4AD860570948}" presName="hierRoot2" presStyleCnt="0">
        <dgm:presLayoutVars>
          <dgm:hierBranch val="init"/>
        </dgm:presLayoutVars>
      </dgm:prSet>
      <dgm:spPr/>
    </dgm:pt>
    <dgm:pt modelId="{AF84F92D-0E5A-4126-A27B-1FC3A0118150}" type="pres">
      <dgm:prSet presAssocID="{786E24BD-664D-4EDD-971F-4AD860570948}" presName="rootComposite" presStyleCnt="0"/>
      <dgm:spPr/>
    </dgm:pt>
    <dgm:pt modelId="{B210CFC7-D323-433E-B5FB-549CA2706174}" type="pres">
      <dgm:prSet presAssocID="{786E24BD-664D-4EDD-971F-4AD860570948}" presName="rootText" presStyleLbl="node2" presStyleIdx="1" presStyleCnt="7" custLinFactX="200000" custLinFactNeighborX="215577" custLinFactNeighborY="3617">
        <dgm:presLayoutVars>
          <dgm:chPref val="3"/>
        </dgm:presLayoutVars>
      </dgm:prSet>
      <dgm:spPr/>
    </dgm:pt>
    <dgm:pt modelId="{66C7E0C2-0E93-4CD5-9E7F-1EBD59CA565C}" type="pres">
      <dgm:prSet presAssocID="{786E24BD-664D-4EDD-971F-4AD860570948}" presName="rootConnector" presStyleLbl="node2" presStyleIdx="1" presStyleCnt="7"/>
      <dgm:spPr/>
    </dgm:pt>
    <dgm:pt modelId="{0E85EEFA-76B4-4008-9EC0-3A0EB95EE3B3}" type="pres">
      <dgm:prSet presAssocID="{786E24BD-664D-4EDD-971F-4AD860570948}" presName="hierChild4" presStyleCnt="0"/>
      <dgm:spPr/>
    </dgm:pt>
    <dgm:pt modelId="{9BCCAE38-6FEF-4FCC-85B0-480918DB9602}" type="pres">
      <dgm:prSet presAssocID="{786E24BD-664D-4EDD-971F-4AD860570948}" presName="hierChild5" presStyleCnt="0"/>
      <dgm:spPr/>
    </dgm:pt>
    <dgm:pt modelId="{1085D149-96BC-42B0-8E36-F8D31E55F0C6}" type="pres">
      <dgm:prSet presAssocID="{8269EEB6-EDF0-4E94-A3DB-367AF297DF06}" presName="Name37" presStyleLbl="parChTrans1D2" presStyleIdx="2" presStyleCnt="7"/>
      <dgm:spPr/>
    </dgm:pt>
    <dgm:pt modelId="{FD9A1106-1CED-4026-B2D0-AC4B659AABB9}" type="pres">
      <dgm:prSet presAssocID="{3978FD4D-8F8F-44A4-9463-B60EEC1ED4F7}" presName="hierRoot2" presStyleCnt="0">
        <dgm:presLayoutVars>
          <dgm:hierBranch val="init"/>
        </dgm:presLayoutVars>
      </dgm:prSet>
      <dgm:spPr/>
    </dgm:pt>
    <dgm:pt modelId="{205531FC-44AD-4034-BE8A-BF72D0642676}" type="pres">
      <dgm:prSet presAssocID="{3978FD4D-8F8F-44A4-9463-B60EEC1ED4F7}" presName="rootComposite" presStyleCnt="0"/>
      <dgm:spPr/>
    </dgm:pt>
    <dgm:pt modelId="{4957D940-B3E9-4AA8-AA8D-03428D462FE8}" type="pres">
      <dgm:prSet presAssocID="{3978FD4D-8F8F-44A4-9463-B60EEC1ED4F7}" presName="rootText" presStyleLbl="node2" presStyleIdx="2" presStyleCnt="7" custLinFactX="200000" custLinFactNeighborX="271243" custLinFactNeighborY="-12610">
        <dgm:presLayoutVars>
          <dgm:chPref val="3"/>
        </dgm:presLayoutVars>
      </dgm:prSet>
      <dgm:spPr/>
    </dgm:pt>
    <dgm:pt modelId="{991C4D63-0FFB-4350-AD23-25144C6BA9E9}" type="pres">
      <dgm:prSet presAssocID="{3978FD4D-8F8F-44A4-9463-B60EEC1ED4F7}" presName="rootConnector" presStyleLbl="node2" presStyleIdx="2" presStyleCnt="7"/>
      <dgm:spPr/>
    </dgm:pt>
    <dgm:pt modelId="{F5F870FD-0A2B-4B2D-939C-655D81E2F151}" type="pres">
      <dgm:prSet presAssocID="{3978FD4D-8F8F-44A4-9463-B60EEC1ED4F7}" presName="hierChild4" presStyleCnt="0"/>
      <dgm:spPr/>
    </dgm:pt>
    <dgm:pt modelId="{16330AB5-4E59-4582-B234-36EB9379A56E}" type="pres">
      <dgm:prSet presAssocID="{3978FD4D-8F8F-44A4-9463-B60EEC1ED4F7}" presName="hierChild5" presStyleCnt="0"/>
      <dgm:spPr/>
    </dgm:pt>
    <dgm:pt modelId="{935C8A5A-D797-452F-8A44-B31940C30A3B}" type="pres">
      <dgm:prSet presAssocID="{513B0761-FE9E-41FF-AC8C-D3C176B2FCB5}" presName="Name37" presStyleLbl="parChTrans1D2" presStyleIdx="3" presStyleCnt="7"/>
      <dgm:spPr/>
    </dgm:pt>
    <dgm:pt modelId="{A2EDC181-2977-4590-A06C-C07E577ABE7D}" type="pres">
      <dgm:prSet presAssocID="{11A7A476-C36E-4DFF-8AB1-C8EBA03C95A8}" presName="hierRoot2" presStyleCnt="0">
        <dgm:presLayoutVars>
          <dgm:hierBranch val="init"/>
        </dgm:presLayoutVars>
      </dgm:prSet>
      <dgm:spPr/>
    </dgm:pt>
    <dgm:pt modelId="{A9DC4094-04E5-42A5-A870-5105C55D166A}" type="pres">
      <dgm:prSet presAssocID="{11A7A476-C36E-4DFF-8AB1-C8EBA03C95A8}" presName="rootComposite" presStyleCnt="0"/>
      <dgm:spPr/>
    </dgm:pt>
    <dgm:pt modelId="{E2D98236-33CB-4B1B-898F-A582720C6E62}" type="pres">
      <dgm:prSet presAssocID="{11A7A476-C36E-4DFF-8AB1-C8EBA03C95A8}" presName="rootText" presStyleLbl="node2" presStyleIdx="3" presStyleCnt="7" custLinFactX="66103" custLinFactY="40850" custLinFactNeighborX="100000" custLinFactNeighborY="100000">
        <dgm:presLayoutVars>
          <dgm:chPref val="3"/>
        </dgm:presLayoutVars>
      </dgm:prSet>
      <dgm:spPr/>
    </dgm:pt>
    <dgm:pt modelId="{509C5411-886E-4B01-8447-BD217ADF17BC}" type="pres">
      <dgm:prSet presAssocID="{11A7A476-C36E-4DFF-8AB1-C8EBA03C95A8}" presName="rootConnector" presStyleLbl="node2" presStyleIdx="3" presStyleCnt="7"/>
      <dgm:spPr/>
    </dgm:pt>
    <dgm:pt modelId="{7B350D7E-AE73-4EA0-824C-BED5BB62F00B}" type="pres">
      <dgm:prSet presAssocID="{11A7A476-C36E-4DFF-8AB1-C8EBA03C95A8}" presName="hierChild4" presStyleCnt="0"/>
      <dgm:spPr/>
    </dgm:pt>
    <dgm:pt modelId="{274FC164-6992-4B45-9B36-6175D16C3D9B}" type="pres">
      <dgm:prSet presAssocID="{11A7A476-C36E-4DFF-8AB1-C8EBA03C95A8}" presName="hierChild5" presStyleCnt="0"/>
      <dgm:spPr/>
    </dgm:pt>
    <dgm:pt modelId="{45D2FC8B-6443-425D-BE01-98EE8DA90B2B}" type="pres">
      <dgm:prSet presAssocID="{DFF5C439-15BF-4F0C-92D2-AB007B61C0C9}" presName="Name37" presStyleLbl="parChTrans1D2" presStyleIdx="4" presStyleCnt="7"/>
      <dgm:spPr/>
    </dgm:pt>
    <dgm:pt modelId="{0997117E-0438-4A99-B4F8-2091BCF8FE7E}" type="pres">
      <dgm:prSet presAssocID="{BF586C5A-D370-4C21-AB6D-20C40A7DF5C5}" presName="hierRoot2" presStyleCnt="0">
        <dgm:presLayoutVars>
          <dgm:hierBranch val="init"/>
        </dgm:presLayoutVars>
      </dgm:prSet>
      <dgm:spPr/>
    </dgm:pt>
    <dgm:pt modelId="{047B37D5-0E9C-40E0-A838-C3462C2FDF11}" type="pres">
      <dgm:prSet presAssocID="{BF586C5A-D370-4C21-AB6D-20C40A7DF5C5}" presName="rootComposite" presStyleCnt="0"/>
      <dgm:spPr/>
    </dgm:pt>
    <dgm:pt modelId="{F1E15894-17FE-4E4E-B9E1-3E741EC2844C}" type="pres">
      <dgm:prSet presAssocID="{BF586C5A-D370-4C21-AB6D-20C40A7DF5C5}" presName="rootText" presStyleLbl="node2" presStyleIdx="4" presStyleCnt="7" custLinFactY="100000" custLinFactNeighborX="65295" custLinFactNeighborY="165746">
        <dgm:presLayoutVars>
          <dgm:chPref val="3"/>
        </dgm:presLayoutVars>
      </dgm:prSet>
      <dgm:spPr/>
    </dgm:pt>
    <dgm:pt modelId="{CBB2E009-2023-4FDE-86D9-4AD74F7602FF}" type="pres">
      <dgm:prSet presAssocID="{BF586C5A-D370-4C21-AB6D-20C40A7DF5C5}" presName="rootConnector" presStyleLbl="node2" presStyleIdx="4" presStyleCnt="7"/>
      <dgm:spPr/>
    </dgm:pt>
    <dgm:pt modelId="{6C9D485B-7887-42BA-829C-2CB01333B058}" type="pres">
      <dgm:prSet presAssocID="{BF586C5A-D370-4C21-AB6D-20C40A7DF5C5}" presName="hierChild4" presStyleCnt="0"/>
      <dgm:spPr/>
    </dgm:pt>
    <dgm:pt modelId="{79F0D466-19A0-4ED5-A753-5866E853F136}" type="pres">
      <dgm:prSet presAssocID="{BF586C5A-D370-4C21-AB6D-20C40A7DF5C5}" presName="hierChild5" presStyleCnt="0"/>
      <dgm:spPr/>
    </dgm:pt>
    <dgm:pt modelId="{96C1D049-D146-4991-893B-C8B83A9650A1}" type="pres">
      <dgm:prSet presAssocID="{725DA3A2-8226-4951-AD16-A5D5C09AF179}" presName="Name37" presStyleLbl="parChTrans1D2" presStyleIdx="5" presStyleCnt="7"/>
      <dgm:spPr/>
    </dgm:pt>
    <dgm:pt modelId="{1E2B746E-380B-4F06-B24E-F59B65992140}" type="pres">
      <dgm:prSet presAssocID="{91A86E07-9D94-4969-B297-D256F0AFA0A6}" presName="hierRoot2" presStyleCnt="0">
        <dgm:presLayoutVars>
          <dgm:hierBranch val="init"/>
        </dgm:presLayoutVars>
      </dgm:prSet>
      <dgm:spPr/>
    </dgm:pt>
    <dgm:pt modelId="{2291668B-8446-483A-85ED-CCE914DFF29E}" type="pres">
      <dgm:prSet presAssocID="{91A86E07-9D94-4969-B297-D256F0AFA0A6}" presName="rootComposite" presStyleCnt="0"/>
      <dgm:spPr/>
    </dgm:pt>
    <dgm:pt modelId="{7F60B223-1008-4792-8734-01CB61B0F85A}" type="pres">
      <dgm:prSet presAssocID="{91A86E07-9D94-4969-B297-D256F0AFA0A6}" presName="rootText" presStyleLbl="node2" presStyleIdx="5" presStyleCnt="7" custLinFactX="11701" custLinFactY="23418" custLinFactNeighborX="100000" custLinFactNeighborY="100000">
        <dgm:presLayoutVars>
          <dgm:chPref val="3"/>
        </dgm:presLayoutVars>
      </dgm:prSet>
      <dgm:spPr/>
    </dgm:pt>
    <dgm:pt modelId="{A77797CA-1CD7-41D2-8319-B41C198BED3E}" type="pres">
      <dgm:prSet presAssocID="{91A86E07-9D94-4969-B297-D256F0AFA0A6}" presName="rootConnector" presStyleLbl="node2" presStyleIdx="5" presStyleCnt="7"/>
      <dgm:spPr/>
    </dgm:pt>
    <dgm:pt modelId="{9C55C3DE-D117-487C-9286-19A7AEEEE263}" type="pres">
      <dgm:prSet presAssocID="{91A86E07-9D94-4969-B297-D256F0AFA0A6}" presName="hierChild4" presStyleCnt="0"/>
      <dgm:spPr/>
    </dgm:pt>
    <dgm:pt modelId="{AB0EFE12-4CEB-407C-A11B-1DAA32E5B78F}" type="pres">
      <dgm:prSet presAssocID="{91A86E07-9D94-4969-B297-D256F0AFA0A6}" presName="hierChild5" presStyleCnt="0"/>
      <dgm:spPr/>
    </dgm:pt>
    <dgm:pt modelId="{6A45B353-AC6C-4B8F-B53B-4C1C8E558E0C}" type="pres">
      <dgm:prSet presAssocID="{958868C9-FB9A-46F1-9A35-5971FABD71A4}" presName="Name37" presStyleLbl="parChTrans1D2" presStyleIdx="6" presStyleCnt="7"/>
      <dgm:spPr/>
    </dgm:pt>
    <dgm:pt modelId="{BCF6A928-2879-478F-93D7-FE6525B5835A}" type="pres">
      <dgm:prSet presAssocID="{F692E05E-6DB0-4EBA-BD83-9D00F1F3006C}" presName="hierRoot2" presStyleCnt="0">
        <dgm:presLayoutVars>
          <dgm:hierBranch val="init"/>
        </dgm:presLayoutVars>
      </dgm:prSet>
      <dgm:spPr/>
    </dgm:pt>
    <dgm:pt modelId="{50EF8276-A866-4C25-A2A3-456129955EE3}" type="pres">
      <dgm:prSet presAssocID="{F692E05E-6DB0-4EBA-BD83-9D00F1F3006C}" presName="rootComposite" presStyleCnt="0"/>
      <dgm:spPr/>
    </dgm:pt>
    <dgm:pt modelId="{86E9DAFE-258C-457C-ADD0-6D77DF32B42E}" type="pres">
      <dgm:prSet presAssocID="{F692E05E-6DB0-4EBA-BD83-9D00F1F3006C}" presName="rootText" presStyleLbl="node2" presStyleIdx="6" presStyleCnt="7" custLinFactY="100000" custLinFactNeighborX="-5469" custLinFactNeighborY="184329">
        <dgm:presLayoutVars>
          <dgm:chPref val="3"/>
        </dgm:presLayoutVars>
      </dgm:prSet>
      <dgm:spPr/>
    </dgm:pt>
    <dgm:pt modelId="{0D99ADEF-3CD3-42B9-B4CE-EB11645B5C9D}" type="pres">
      <dgm:prSet presAssocID="{F692E05E-6DB0-4EBA-BD83-9D00F1F3006C}" presName="rootConnector" presStyleLbl="node2" presStyleIdx="6" presStyleCnt="7"/>
      <dgm:spPr/>
    </dgm:pt>
    <dgm:pt modelId="{9F149A0C-95D9-44A0-B23E-ADF09F03EC2F}" type="pres">
      <dgm:prSet presAssocID="{F692E05E-6DB0-4EBA-BD83-9D00F1F3006C}" presName="hierChild4" presStyleCnt="0"/>
      <dgm:spPr/>
    </dgm:pt>
    <dgm:pt modelId="{A17E2601-AED8-45D6-9BFD-E82AE6281A1E}" type="pres">
      <dgm:prSet presAssocID="{F692E05E-6DB0-4EBA-BD83-9D00F1F3006C}" presName="hierChild5" presStyleCnt="0"/>
      <dgm:spPr/>
    </dgm:pt>
    <dgm:pt modelId="{CD6E83C2-AD7C-4279-895B-8B9B78832591}" type="pres">
      <dgm:prSet presAssocID="{6096C857-BD74-4355-A83E-267507DF9B9E}" presName="hierChild3" presStyleCnt="0"/>
      <dgm:spPr/>
    </dgm:pt>
  </dgm:ptLst>
  <dgm:cxnLst>
    <dgm:cxn modelId="{0B3E8D02-0B2B-4DB1-BFBD-35245152B4B5}" type="presOf" srcId="{513B0761-FE9E-41FF-AC8C-D3C176B2FCB5}" destId="{935C8A5A-D797-452F-8A44-B31940C30A3B}" srcOrd="0" destOrd="0" presId="urn:microsoft.com/office/officeart/2005/8/layout/orgChart1"/>
    <dgm:cxn modelId="{26C11705-5936-4215-AD60-AC60D1228BE3}" type="presOf" srcId="{725DA3A2-8226-4951-AD16-A5D5C09AF179}" destId="{96C1D049-D146-4991-893B-C8B83A9650A1}" srcOrd="0" destOrd="0" presId="urn:microsoft.com/office/officeart/2005/8/layout/orgChart1"/>
    <dgm:cxn modelId="{18F20007-03C9-4F0A-85E9-0DF2EDDE57F5}" type="presOf" srcId="{8269EEB6-EDF0-4E94-A3DB-367AF297DF06}" destId="{1085D149-96BC-42B0-8E36-F8D31E55F0C6}" srcOrd="0" destOrd="0" presId="urn:microsoft.com/office/officeart/2005/8/layout/orgChart1"/>
    <dgm:cxn modelId="{9D87E60A-C1A4-42A8-B610-448A4C85B467}" srcId="{6096C857-BD74-4355-A83E-267507DF9B9E}" destId="{786E24BD-664D-4EDD-971F-4AD860570948}" srcOrd="0" destOrd="0" parTransId="{870B030D-4CED-427F-A5A6-D11987A8372B}" sibTransId="{EB60753A-3873-4129-A753-B9AEB1C58442}"/>
    <dgm:cxn modelId="{6055E60C-9644-4F88-8786-BCF8D0427F1F}" srcId="{6C8CAEB4-337A-450D-BC24-EEB25958B276}" destId="{6096C857-BD74-4355-A83E-267507DF9B9E}" srcOrd="1" destOrd="0" parTransId="{AF0ADDFF-B62F-4AC2-8664-74F35DFF1C2B}" sibTransId="{9C469E7B-6483-48F5-95E1-43E1729E03A5}"/>
    <dgm:cxn modelId="{CDCA3E13-2CE5-4CB3-8ABF-6AADA12E729F}" type="presOf" srcId="{3978FD4D-8F8F-44A4-9463-B60EEC1ED4F7}" destId="{4957D940-B3E9-4AA8-AA8D-03428D462FE8}" srcOrd="0" destOrd="0" presId="urn:microsoft.com/office/officeart/2005/8/layout/orgChart1"/>
    <dgm:cxn modelId="{19030523-2B8F-45B3-8F3D-D991E35F86F9}" srcId="{6096C857-BD74-4355-A83E-267507DF9B9E}" destId="{11A7A476-C36E-4DFF-8AB1-C8EBA03C95A8}" srcOrd="2" destOrd="0" parTransId="{513B0761-FE9E-41FF-AC8C-D3C176B2FCB5}" sibTransId="{351E05F5-D8FB-478E-A89A-31A4A896E54E}"/>
    <dgm:cxn modelId="{29E32528-6C7B-407D-B2E4-229022270264}" srcId="{2EF33E09-227A-452D-92B5-5620A8BACF71}" destId="{1C17CFBC-DACF-4CFA-9680-09E88D8A11B6}" srcOrd="0" destOrd="0" parTransId="{9367031A-E977-4775-80E7-C62B28F466F8}" sibTransId="{86C1AB54-C35D-4133-99CE-886063E433D3}"/>
    <dgm:cxn modelId="{7EDB392B-220E-4DA0-9E2F-F93AC565C9D7}" type="presOf" srcId="{3978FD4D-8F8F-44A4-9463-B60EEC1ED4F7}" destId="{991C4D63-0FFB-4350-AD23-25144C6BA9E9}" srcOrd="1" destOrd="0" presId="urn:microsoft.com/office/officeart/2005/8/layout/orgChart1"/>
    <dgm:cxn modelId="{8C56FE37-491F-48A5-9BDB-456D1C44F1B6}" type="presOf" srcId="{6096C857-BD74-4355-A83E-267507DF9B9E}" destId="{65CBAE10-EB70-423E-B14D-2FA5EDA38AEA}" srcOrd="1" destOrd="0" presId="urn:microsoft.com/office/officeart/2005/8/layout/orgChart1"/>
    <dgm:cxn modelId="{1E1EBF3B-22A8-463C-ADC6-5479533EA077}" type="presOf" srcId="{F7A25E1A-2688-4035-950A-B6FBDB942C2C}" destId="{DF1DBFBC-FB1C-4D6A-A099-756478315D86}" srcOrd="0" destOrd="0" presId="urn:microsoft.com/office/officeart/2005/8/layout/orgChart1"/>
    <dgm:cxn modelId="{A322D661-5060-4F54-9712-7562B5C8ABFF}" type="presOf" srcId="{2EF33E09-227A-452D-92B5-5620A8BACF71}" destId="{0F347C00-CDC3-40FD-AAEC-912FCC0C7E13}" srcOrd="0" destOrd="0" presId="urn:microsoft.com/office/officeart/2005/8/layout/orgChart1"/>
    <dgm:cxn modelId="{D7EC1765-BBB3-4C3E-AE94-AD1E970BF343}" srcId="{075B3932-B72D-4BB8-8093-F367174B38C8}" destId="{AD0EFE27-0748-4227-A29F-3F0AF55C7C63}" srcOrd="0" destOrd="0" parTransId="{09774756-6F47-423A-B0F7-C60BB98B0297}" sibTransId="{95E8BC7D-1CEA-4A67-8D21-6B0D31FB4D33}"/>
    <dgm:cxn modelId="{E3A0B849-A034-4C93-8188-B723E6B42CF1}" type="presOf" srcId="{AD0EFE27-0748-4227-A29F-3F0AF55C7C63}" destId="{9221B746-EFB1-4850-8A73-5FBB31674025}" srcOrd="0" destOrd="0" presId="urn:microsoft.com/office/officeart/2005/8/layout/orgChart1"/>
    <dgm:cxn modelId="{9A384C6E-F14E-405D-AC99-9A7C43FC5D2C}" type="presOf" srcId="{786E24BD-664D-4EDD-971F-4AD860570948}" destId="{66C7E0C2-0E93-4CD5-9E7F-1EBD59CA565C}" srcOrd="1" destOrd="0" presId="urn:microsoft.com/office/officeart/2005/8/layout/orgChart1"/>
    <dgm:cxn modelId="{8B48D14E-B131-49B4-A622-1F3162A05646}" type="presOf" srcId="{11A7A476-C36E-4DFF-8AB1-C8EBA03C95A8}" destId="{509C5411-886E-4B01-8447-BD217ADF17BC}" srcOrd="1" destOrd="0" presId="urn:microsoft.com/office/officeart/2005/8/layout/orgChart1"/>
    <dgm:cxn modelId="{BCF0DA53-CB64-4AC0-A174-5E6571919938}" type="presOf" srcId="{6C8CAEB4-337A-450D-BC24-EEB25958B276}" destId="{E2CD6FB9-E7D6-4B44-AA74-36115D9085E1}" srcOrd="0" destOrd="0" presId="urn:microsoft.com/office/officeart/2005/8/layout/orgChart1"/>
    <dgm:cxn modelId="{93DC4454-5299-4EF9-A557-EA855CBFA22F}" type="presOf" srcId="{075B3932-B72D-4BB8-8093-F367174B38C8}" destId="{07E27949-4C55-49FE-944A-E319C32B08F8}" srcOrd="0" destOrd="0" presId="urn:microsoft.com/office/officeart/2005/8/layout/orgChart1"/>
    <dgm:cxn modelId="{AE5C5974-259C-4CF5-BB0A-9DF147B39E17}" srcId="{6096C857-BD74-4355-A83E-267507DF9B9E}" destId="{91A86E07-9D94-4969-B297-D256F0AFA0A6}" srcOrd="4" destOrd="0" parTransId="{725DA3A2-8226-4951-AD16-A5D5C09AF179}" sibTransId="{11381C54-0830-49EB-858C-C8D8723A1FDB}"/>
    <dgm:cxn modelId="{80940178-4827-4A72-AD83-517F05844B6E}" type="presOf" srcId="{91A86E07-9D94-4969-B297-D256F0AFA0A6}" destId="{A77797CA-1CD7-41D2-8319-B41C198BED3E}" srcOrd="1" destOrd="0" presId="urn:microsoft.com/office/officeart/2005/8/layout/orgChart1"/>
    <dgm:cxn modelId="{6B798A59-BCDC-4350-95FB-65A3D08696BB}" type="presOf" srcId="{DFF5C439-15BF-4F0C-92D2-AB007B61C0C9}" destId="{45D2FC8B-6443-425D-BE01-98EE8DA90B2B}" srcOrd="0" destOrd="0" presId="urn:microsoft.com/office/officeart/2005/8/layout/orgChart1"/>
    <dgm:cxn modelId="{DC7CA67D-F53F-40DD-9E48-5AFF4F2BEE95}" type="presOf" srcId="{958868C9-FB9A-46F1-9A35-5971FABD71A4}" destId="{6A45B353-AC6C-4B8F-B53B-4C1C8E558E0C}" srcOrd="0" destOrd="0" presId="urn:microsoft.com/office/officeart/2005/8/layout/orgChart1"/>
    <dgm:cxn modelId="{700C2985-AA73-4826-A16C-C5FBA26B4087}" type="presOf" srcId="{11A7A476-C36E-4DFF-8AB1-C8EBA03C95A8}" destId="{E2D98236-33CB-4B1B-898F-A582720C6E62}" srcOrd="0" destOrd="0" presId="urn:microsoft.com/office/officeart/2005/8/layout/orgChart1"/>
    <dgm:cxn modelId="{02058F87-8671-48A5-A1AD-3FDF7AC9A60D}" srcId="{6096C857-BD74-4355-A83E-267507DF9B9E}" destId="{F692E05E-6DB0-4EBA-BD83-9D00F1F3006C}" srcOrd="5" destOrd="0" parTransId="{958868C9-FB9A-46F1-9A35-5971FABD71A4}" sibTransId="{92AA07E1-C3B7-4375-B545-B47DA7540675}"/>
    <dgm:cxn modelId="{01EB6A88-F80B-4CC3-BBE2-F25BF0EF1A28}" srcId="{6C8CAEB4-337A-450D-BC24-EEB25958B276}" destId="{075B3932-B72D-4BB8-8093-F367174B38C8}" srcOrd="0" destOrd="0" parTransId="{FACCE5E2-80D8-43D2-8F52-663EAA654D13}" sibTransId="{2E24CB05-18DC-4FEA-9E92-5477760B8891}"/>
    <dgm:cxn modelId="{236B6797-102C-40D9-8557-0AD52D652384}" type="presOf" srcId="{9367031A-E977-4775-80E7-C62B28F466F8}" destId="{F16C1816-ED50-423B-92D0-0D3945145EC7}" srcOrd="0" destOrd="0" presId="urn:microsoft.com/office/officeart/2005/8/layout/orgChart1"/>
    <dgm:cxn modelId="{88F9C897-F551-4235-AE47-D21D8DA3E383}" type="presOf" srcId="{2EF33E09-227A-452D-92B5-5620A8BACF71}" destId="{2CAF2394-63F1-4BCE-AA57-3A36057BDBD9}" srcOrd="1" destOrd="0" presId="urn:microsoft.com/office/officeart/2005/8/layout/orgChart1"/>
    <dgm:cxn modelId="{42D0B09A-BBAC-414B-BF2C-D3A7E17271D5}" type="presOf" srcId="{1C17CFBC-DACF-4CFA-9680-09E88D8A11B6}" destId="{AD98ACCC-9DF9-4F7F-831F-A8F8D12EA870}" srcOrd="1" destOrd="0" presId="urn:microsoft.com/office/officeart/2005/8/layout/orgChart1"/>
    <dgm:cxn modelId="{C88F1CA5-E6C5-4217-A295-9C3D86942EC6}" type="presOf" srcId="{F692E05E-6DB0-4EBA-BD83-9D00F1F3006C}" destId="{86E9DAFE-258C-457C-ADD0-6D77DF32B42E}" srcOrd="0" destOrd="0" presId="urn:microsoft.com/office/officeart/2005/8/layout/orgChart1"/>
    <dgm:cxn modelId="{A325E5B3-FF4C-42E1-83F4-33BEDA243D98}" srcId="{AD0EFE27-0748-4227-A29F-3F0AF55C7C63}" destId="{2EF33E09-227A-452D-92B5-5620A8BACF71}" srcOrd="0" destOrd="0" parTransId="{F7A25E1A-2688-4035-950A-B6FBDB942C2C}" sibTransId="{A7FCEA0E-960C-4D85-B755-3A42406256B9}"/>
    <dgm:cxn modelId="{DD9B0FB8-52B7-4810-80E1-54ABCBFEB5E2}" type="presOf" srcId="{786E24BD-664D-4EDD-971F-4AD860570948}" destId="{B210CFC7-D323-433E-B5FB-549CA2706174}" srcOrd="0" destOrd="0" presId="urn:microsoft.com/office/officeart/2005/8/layout/orgChart1"/>
    <dgm:cxn modelId="{82BF3ABA-0B96-4C73-B88D-0F77DE93E2FA}" type="presOf" srcId="{91A86E07-9D94-4969-B297-D256F0AFA0A6}" destId="{7F60B223-1008-4792-8734-01CB61B0F85A}" srcOrd="0" destOrd="0" presId="urn:microsoft.com/office/officeart/2005/8/layout/orgChart1"/>
    <dgm:cxn modelId="{36D5EDD0-EC0C-4E0E-8035-242B3BA4B134}" type="presOf" srcId="{075B3932-B72D-4BB8-8093-F367174B38C8}" destId="{EA5CD6D0-8E14-48BF-9A62-352214B748D6}" srcOrd="1" destOrd="0" presId="urn:microsoft.com/office/officeart/2005/8/layout/orgChart1"/>
    <dgm:cxn modelId="{DA9AEEDD-68D1-4474-8C2E-E466BF3D5972}" type="presOf" srcId="{BF586C5A-D370-4C21-AB6D-20C40A7DF5C5}" destId="{CBB2E009-2023-4FDE-86D9-4AD74F7602FF}" srcOrd="1" destOrd="0" presId="urn:microsoft.com/office/officeart/2005/8/layout/orgChart1"/>
    <dgm:cxn modelId="{083206DF-729D-4400-B31E-554D856B78C8}" srcId="{6096C857-BD74-4355-A83E-267507DF9B9E}" destId="{BF586C5A-D370-4C21-AB6D-20C40A7DF5C5}" srcOrd="3" destOrd="0" parTransId="{DFF5C439-15BF-4F0C-92D2-AB007B61C0C9}" sibTransId="{F3A4C57C-819E-48C6-9843-7ECB871AC9C3}"/>
    <dgm:cxn modelId="{50427DE1-1365-4870-BAA8-5F5310F6DE9C}" type="presOf" srcId="{AD0EFE27-0748-4227-A29F-3F0AF55C7C63}" destId="{397B280D-E934-4457-A6DE-3C8E6DB53881}" srcOrd="1" destOrd="0" presId="urn:microsoft.com/office/officeart/2005/8/layout/orgChart1"/>
    <dgm:cxn modelId="{6675C3E4-2263-4BAA-8B62-ECA2A2DD9FA4}" type="presOf" srcId="{09774756-6F47-423A-B0F7-C60BB98B0297}" destId="{0F291F5C-C994-4812-8DE5-FAF529FCA278}" srcOrd="0" destOrd="0" presId="urn:microsoft.com/office/officeart/2005/8/layout/orgChart1"/>
    <dgm:cxn modelId="{F500DDE8-1CE8-446F-8070-3A842835D1C6}" type="presOf" srcId="{870B030D-4CED-427F-A5A6-D11987A8372B}" destId="{1C4226A5-46AB-4546-B581-537FA419DB70}" srcOrd="0" destOrd="0" presId="urn:microsoft.com/office/officeart/2005/8/layout/orgChart1"/>
    <dgm:cxn modelId="{D5296BEA-0355-4D75-8357-8CA3FA45C81D}" type="presOf" srcId="{1C17CFBC-DACF-4CFA-9680-09E88D8A11B6}" destId="{F5786098-B926-4A68-B1B0-6E7B3A6FCBE8}" srcOrd="0" destOrd="0" presId="urn:microsoft.com/office/officeart/2005/8/layout/orgChart1"/>
    <dgm:cxn modelId="{C933E4EE-3664-4DFC-A809-7BF202AD8940}" type="presOf" srcId="{BF586C5A-D370-4C21-AB6D-20C40A7DF5C5}" destId="{F1E15894-17FE-4E4E-B9E1-3E741EC2844C}" srcOrd="0" destOrd="0" presId="urn:microsoft.com/office/officeart/2005/8/layout/orgChart1"/>
    <dgm:cxn modelId="{DA799FF4-18DA-410B-9983-578D60705E62}" type="presOf" srcId="{F692E05E-6DB0-4EBA-BD83-9D00F1F3006C}" destId="{0D99ADEF-3CD3-42B9-B4CE-EB11645B5C9D}" srcOrd="1" destOrd="0" presId="urn:microsoft.com/office/officeart/2005/8/layout/orgChart1"/>
    <dgm:cxn modelId="{F703F1F6-1B8C-4EC2-A903-A4D5C623E5CF}" type="presOf" srcId="{6096C857-BD74-4355-A83E-267507DF9B9E}" destId="{8AFA096D-959B-4FFB-80F0-4B0F64C5FABD}" srcOrd="0" destOrd="0" presId="urn:microsoft.com/office/officeart/2005/8/layout/orgChart1"/>
    <dgm:cxn modelId="{D93802FC-E2CE-472C-A6A3-A40FBF772783}" srcId="{6096C857-BD74-4355-A83E-267507DF9B9E}" destId="{3978FD4D-8F8F-44A4-9463-B60EEC1ED4F7}" srcOrd="1" destOrd="0" parTransId="{8269EEB6-EDF0-4E94-A3DB-367AF297DF06}" sibTransId="{C7742604-2DAB-4A35-BCF3-9AE560434327}"/>
    <dgm:cxn modelId="{624A05CD-8BB0-43DA-885F-A2720594313C}" type="presParOf" srcId="{E2CD6FB9-E7D6-4B44-AA74-36115D9085E1}" destId="{D4844D2B-DE06-4A86-B5B9-22A3517E45F5}" srcOrd="0" destOrd="0" presId="urn:microsoft.com/office/officeart/2005/8/layout/orgChart1"/>
    <dgm:cxn modelId="{0F55EC61-0076-47B1-8BC8-54B17BFD637B}" type="presParOf" srcId="{D4844D2B-DE06-4A86-B5B9-22A3517E45F5}" destId="{C3D45AE0-FAD2-4D5E-B713-A03471CEABE9}" srcOrd="0" destOrd="0" presId="urn:microsoft.com/office/officeart/2005/8/layout/orgChart1"/>
    <dgm:cxn modelId="{CCD2FD06-25C8-4E69-A902-AF0C24047976}" type="presParOf" srcId="{C3D45AE0-FAD2-4D5E-B713-A03471CEABE9}" destId="{07E27949-4C55-49FE-944A-E319C32B08F8}" srcOrd="0" destOrd="0" presId="urn:microsoft.com/office/officeart/2005/8/layout/orgChart1"/>
    <dgm:cxn modelId="{B0CCFD57-330E-4A9B-B77E-81F8EEAE57E9}" type="presParOf" srcId="{C3D45AE0-FAD2-4D5E-B713-A03471CEABE9}" destId="{EA5CD6D0-8E14-48BF-9A62-352214B748D6}" srcOrd="1" destOrd="0" presId="urn:microsoft.com/office/officeart/2005/8/layout/orgChart1"/>
    <dgm:cxn modelId="{E507EDA7-09DA-42E4-A226-E7C0B580F8C4}" type="presParOf" srcId="{D4844D2B-DE06-4A86-B5B9-22A3517E45F5}" destId="{A9F1FAD4-FF9C-4CDC-84A7-698F340927C1}" srcOrd="1" destOrd="0" presId="urn:microsoft.com/office/officeart/2005/8/layout/orgChart1"/>
    <dgm:cxn modelId="{E07F1B11-2EFC-4313-A658-B24615DE7991}" type="presParOf" srcId="{A9F1FAD4-FF9C-4CDC-84A7-698F340927C1}" destId="{0F291F5C-C994-4812-8DE5-FAF529FCA278}" srcOrd="0" destOrd="0" presId="urn:microsoft.com/office/officeart/2005/8/layout/orgChart1"/>
    <dgm:cxn modelId="{79445714-9CE7-471C-8E86-260DBD440C16}" type="presParOf" srcId="{A9F1FAD4-FF9C-4CDC-84A7-698F340927C1}" destId="{627F49A8-A77C-4F3B-A4FC-D899C10F37F2}" srcOrd="1" destOrd="0" presId="urn:microsoft.com/office/officeart/2005/8/layout/orgChart1"/>
    <dgm:cxn modelId="{59B94CD8-ECE9-4141-99D6-C7CB41023F2A}" type="presParOf" srcId="{627F49A8-A77C-4F3B-A4FC-D899C10F37F2}" destId="{175BBA64-DD47-4516-9BEB-EA8E5E6BC3D5}" srcOrd="0" destOrd="0" presId="urn:microsoft.com/office/officeart/2005/8/layout/orgChart1"/>
    <dgm:cxn modelId="{DC4A5966-7B27-4CC5-8012-87CF8AAD87A3}" type="presParOf" srcId="{175BBA64-DD47-4516-9BEB-EA8E5E6BC3D5}" destId="{9221B746-EFB1-4850-8A73-5FBB31674025}" srcOrd="0" destOrd="0" presId="urn:microsoft.com/office/officeart/2005/8/layout/orgChart1"/>
    <dgm:cxn modelId="{3DD6D52F-62BE-4808-9323-C18ABD00712D}" type="presParOf" srcId="{175BBA64-DD47-4516-9BEB-EA8E5E6BC3D5}" destId="{397B280D-E934-4457-A6DE-3C8E6DB53881}" srcOrd="1" destOrd="0" presId="urn:microsoft.com/office/officeart/2005/8/layout/orgChart1"/>
    <dgm:cxn modelId="{81C59DDD-B9D4-4299-98B1-C3B6A880261F}" type="presParOf" srcId="{627F49A8-A77C-4F3B-A4FC-D899C10F37F2}" destId="{952CADAE-5183-4600-B250-7CE78A02F0B6}" srcOrd="1" destOrd="0" presId="urn:microsoft.com/office/officeart/2005/8/layout/orgChart1"/>
    <dgm:cxn modelId="{A966E480-4F32-4C9A-9969-9B18DC7E27DF}" type="presParOf" srcId="{952CADAE-5183-4600-B250-7CE78A02F0B6}" destId="{DF1DBFBC-FB1C-4D6A-A099-756478315D86}" srcOrd="0" destOrd="0" presId="urn:microsoft.com/office/officeart/2005/8/layout/orgChart1"/>
    <dgm:cxn modelId="{69AFBA79-9A38-4645-BC88-D731D506583A}" type="presParOf" srcId="{952CADAE-5183-4600-B250-7CE78A02F0B6}" destId="{0E7FD12E-F0FF-46AE-8001-DA6A920658A6}" srcOrd="1" destOrd="0" presId="urn:microsoft.com/office/officeart/2005/8/layout/orgChart1"/>
    <dgm:cxn modelId="{50A8D8D2-0055-4B72-9FD0-FAE1F0869BE3}" type="presParOf" srcId="{0E7FD12E-F0FF-46AE-8001-DA6A920658A6}" destId="{0DFBEC7A-9C6D-4877-8516-2CE3739A0E9F}" srcOrd="0" destOrd="0" presId="urn:microsoft.com/office/officeart/2005/8/layout/orgChart1"/>
    <dgm:cxn modelId="{D668B4C8-2FEB-46AF-8091-4ECCD7CB2171}" type="presParOf" srcId="{0DFBEC7A-9C6D-4877-8516-2CE3739A0E9F}" destId="{0F347C00-CDC3-40FD-AAEC-912FCC0C7E13}" srcOrd="0" destOrd="0" presId="urn:microsoft.com/office/officeart/2005/8/layout/orgChart1"/>
    <dgm:cxn modelId="{F7ECA5C5-D11B-4661-BAD0-B868EAFB7C14}" type="presParOf" srcId="{0DFBEC7A-9C6D-4877-8516-2CE3739A0E9F}" destId="{2CAF2394-63F1-4BCE-AA57-3A36057BDBD9}" srcOrd="1" destOrd="0" presId="urn:microsoft.com/office/officeart/2005/8/layout/orgChart1"/>
    <dgm:cxn modelId="{F096790A-7115-4AAE-9E44-CE506F3D1891}" type="presParOf" srcId="{0E7FD12E-F0FF-46AE-8001-DA6A920658A6}" destId="{70D48C4F-49FE-4DAF-AD0B-7A4060B758A1}" srcOrd="1" destOrd="0" presId="urn:microsoft.com/office/officeart/2005/8/layout/orgChart1"/>
    <dgm:cxn modelId="{56792854-65E0-41F1-9E95-C399B5E48656}" type="presParOf" srcId="{70D48C4F-49FE-4DAF-AD0B-7A4060B758A1}" destId="{F16C1816-ED50-423B-92D0-0D3945145EC7}" srcOrd="0" destOrd="0" presId="urn:microsoft.com/office/officeart/2005/8/layout/orgChart1"/>
    <dgm:cxn modelId="{B3E3E116-4C6C-457B-A0F1-DD6C2973B8D9}" type="presParOf" srcId="{70D48C4F-49FE-4DAF-AD0B-7A4060B758A1}" destId="{3C515722-417D-4104-BB71-E2D28C7EF639}" srcOrd="1" destOrd="0" presId="urn:microsoft.com/office/officeart/2005/8/layout/orgChart1"/>
    <dgm:cxn modelId="{140D5DE2-5B71-41F8-90BE-9597F40117E6}" type="presParOf" srcId="{3C515722-417D-4104-BB71-E2D28C7EF639}" destId="{CC978E1E-404F-4B0D-8C92-2AF7FEEE128C}" srcOrd="0" destOrd="0" presId="urn:microsoft.com/office/officeart/2005/8/layout/orgChart1"/>
    <dgm:cxn modelId="{CC7D6A98-9935-4223-B9D0-FD829C6F2692}" type="presParOf" srcId="{CC978E1E-404F-4B0D-8C92-2AF7FEEE128C}" destId="{F5786098-B926-4A68-B1B0-6E7B3A6FCBE8}" srcOrd="0" destOrd="0" presId="urn:microsoft.com/office/officeart/2005/8/layout/orgChart1"/>
    <dgm:cxn modelId="{B8636F29-51DC-4CFF-9DAA-42921C98E434}" type="presParOf" srcId="{CC978E1E-404F-4B0D-8C92-2AF7FEEE128C}" destId="{AD98ACCC-9DF9-4F7F-831F-A8F8D12EA870}" srcOrd="1" destOrd="0" presId="urn:microsoft.com/office/officeart/2005/8/layout/orgChart1"/>
    <dgm:cxn modelId="{A55DAA4C-413B-4E66-9787-988666ACD925}" type="presParOf" srcId="{3C515722-417D-4104-BB71-E2D28C7EF639}" destId="{218E9D54-6EF6-4687-9C1B-45EB2577260B}" srcOrd="1" destOrd="0" presId="urn:microsoft.com/office/officeart/2005/8/layout/orgChart1"/>
    <dgm:cxn modelId="{51C39C1F-7EBD-4EA5-A69A-0C8442C810F4}" type="presParOf" srcId="{3C515722-417D-4104-BB71-E2D28C7EF639}" destId="{D0B0F0DA-CDA3-4320-B08E-07149ACB074D}" srcOrd="2" destOrd="0" presId="urn:microsoft.com/office/officeart/2005/8/layout/orgChart1"/>
    <dgm:cxn modelId="{A48DD5AA-4B71-4D23-B495-5F9B39A80B7F}" type="presParOf" srcId="{0E7FD12E-F0FF-46AE-8001-DA6A920658A6}" destId="{50943C3E-E96C-4DAC-9DC1-2BEB2570AFDE}" srcOrd="2" destOrd="0" presId="urn:microsoft.com/office/officeart/2005/8/layout/orgChart1"/>
    <dgm:cxn modelId="{8784E7E2-929A-4DC2-90D4-8C3CE69CB475}" type="presParOf" srcId="{627F49A8-A77C-4F3B-A4FC-D899C10F37F2}" destId="{C0380FBE-6AC1-40D5-BF37-B1D72258E859}" srcOrd="2" destOrd="0" presId="urn:microsoft.com/office/officeart/2005/8/layout/orgChart1"/>
    <dgm:cxn modelId="{FB528CA0-62A0-45A4-B5C2-5670328A079C}" type="presParOf" srcId="{D4844D2B-DE06-4A86-B5B9-22A3517E45F5}" destId="{FF1DB337-7272-4E4B-9B47-75F1CDB97D73}" srcOrd="2" destOrd="0" presId="urn:microsoft.com/office/officeart/2005/8/layout/orgChart1"/>
    <dgm:cxn modelId="{55B4D2C8-924E-4536-81A8-90E2615C4BD4}" type="presParOf" srcId="{E2CD6FB9-E7D6-4B44-AA74-36115D9085E1}" destId="{534CC6E0-863A-4983-A924-4EAABE8001AE}" srcOrd="1" destOrd="0" presId="urn:microsoft.com/office/officeart/2005/8/layout/orgChart1"/>
    <dgm:cxn modelId="{D1153B32-69B1-46AA-855E-6416B20622BB}" type="presParOf" srcId="{534CC6E0-863A-4983-A924-4EAABE8001AE}" destId="{56220E45-0CEA-48AE-ACDE-1D0BCE1DD172}" srcOrd="0" destOrd="0" presId="urn:microsoft.com/office/officeart/2005/8/layout/orgChart1"/>
    <dgm:cxn modelId="{121D9B65-3084-4700-A4DB-0F6C5A2E4779}" type="presParOf" srcId="{56220E45-0CEA-48AE-ACDE-1D0BCE1DD172}" destId="{8AFA096D-959B-4FFB-80F0-4B0F64C5FABD}" srcOrd="0" destOrd="0" presId="urn:microsoft.com/office/officeart/2005/8/layout/orgChart1"/>
    <dgm:cxn modelId="{351DB4FD-1DAC-444B-A9AD-14E8CC75CFFD}" type="presParOf" srcId="{56220E45-0CEA-48AE-ACDE-1D0BCE1DD172}" destId="{65CBAE10-EB70-423E-B14D-2FA5EDA38AEA}" srcOrd="1" destOrd="0" presId="urn:microsoft.com/office/officeart/2005/8/layout/orgChart1"/>
    <dgm:cxn modelId="{A308A286-A415-464C-AF28-B9885096CD2A}" type="presParOf" srcId="{534CC6E0-863A-4983-A924-4EAABE8001AE}" destId="{96680659-F6A2-491E-A15D-1DC8DCFD9670}" srcOrd="1" destOrd="0" presId="urn:microsoft.com/office/officeart/2005/8/layout/orgChart1"/>
    <dgm:cxn modelId="{2B15C77B-C8D0-407E-838F-61E1970A344C}" type="presParOf" srcId="{96680659-F6A2-491E-A15D-1DC8DCFD9670}" destId="{1C4226A5-46AB-4546-B581-537FA419DB70}" srcOrd="0" destOrd="0" presId="urn:microsoft.com/office/officeart/2005/8/layout/orgChart1"/>
    <dgm:cxn modelId="{4E9BE3B2-1B63-43AA-B95C-4E7A92AE9503}" type="presParOf" srcId="{96680659-F6A2-491E-A15D-1DC8DCFD9670}" destId="{65EAC534-E10D-458B-9F18-D201C85BE372}" srcOrd="1" destOrd="0" presId="urn:microsoft.com/office/officeart/2005/8/layout/orgChart1"/>
    <dgm:cxn modelId="{3A04C8B5-D4B6-4F41-AFE3-D67BC570C2F2}" type="presParOf" srcId="{65EAC534-E10D-458B-9F18-D201C85BE372}" destId="{AF84F92D-0E5A-4126-A27B-1FC3A0118150}" srcOrd="0" destOrd="0" presId="urn:microsoft.com/office/officeart/2005/8/layout/orgChart1"/>
    <dgm:cxn modelId="{EA84BBFE-95D0-4177-95DB-146F2090729A}" type="presParOf" srcId="{AF84F92D-0E5A-4126-A27B-1FC3A0118150}" destId="{B210CFC7-D323-433E-B5FB-549CA2706174}" srcOrd="0" destOrd="0" presId="urn:microsoft.com/office/officeart/2005/8/layout/orgChart1"/>
    <dgm:cxn modelId="{B66BCB38-4C75-4E74-A365-A6DBB8A62095}" type="presParOf" srcId="{AF84F92D-0E5A-4126-A27B-1FC3A0118150}" destId="{66C7E0C2-0E93-4CD5-9E7F-1EBD59CA565C}" srcOrd="1" destOrd="0" presId="urn:microsoft.com/office/officeart/2005/8/layout/orgChart1"/>
    <dgm:cxn modelId="{3B746897-5270-4EA3-A905-4572C2F667EF}" type="presParOf" srcId="{65EAC534-E10D-458B-9F18-D201C85BE372}" destId="{0E85EEFA-76B4-4008-9EC0-3A0EB95EE3B3}" srcOrd="1" destOrd="0" presId="urn:microsoft.com/office/officeart/2005/8/layout/orgChart1"/>
    <dgm:cxn modelId="{09221957-A3B3-4D42-8DA0-F7A3BB76E11C}" type="presParOf" srcId="{65EAC534-E10D-458B-9F18-D201C85BE372}" destId="{9BCCAE38-6FEF-4FCC-85B0-480918DB9602}" srcOrd="2" destOrd="0" presId="urn:microsoft.com/office/officeart/2005/8/layout/orgChart1"/>
    <dgm:cxn modelId="{6B67CFB5-61C2-495A-A2FF-1458C95E1CB4}" type="presParOf" srcId="{96680659-F6A2-491E-A15D-1DC8DCFD9670}" destId="{1085D149-96BC-42B0-8E36-F8D31E55F0C6}" srcOrd="2" destOrd="0" presId="urn:microsoft.com/office/officeart/2005/8/layout/orgChart1"/>
    <dgm:cxn modelId="{EA9AE54D-3984-469E-93FF-66898DB80CD7}" type="presParOf" srcId="{96680659-F6A2-491E-A15D-1DC8DCFD9670}" destId="{FD9A1106-1CED-4026-B2D0-AC4B659AABB9}" srcOrd="3" destOrd="0" presId="urn:microsoft.com/office/officeart/2005/8/layout/orgChart1"/>
    <dgm:cxn modelId="{B28BEAC5-F69D-4DEA-93F2-8F99846D4177}" type="presParOf" srcId="{FD9A1106-1CED-4026-B2D0-AC4B659AABB9}" destId="{205531FC-44AD-4034-BE8A-BF72D0642676}" srcOrd="0" destOrd="0" presId="urn:microsoft.com/office/officeart/2005/8/layout/orgChart1"/>
    <dgm:cxn modelId="{D9473C91-C866-4FD7-93FF-C91CCC003DC4}" type="presParOf" srcId="{205531FC-44AD-4034-BE8A-BF72D0642676}" destId="{4957D940-B3E9-4AA8-AA8D-03428D462FE8}" srcOrd="0" destOrd="0" presId="urn:microsoft.com/office/officeart/2005/8/layout/orgChart1"/>
    <dgm:cxn modelId="{79ADC784-C0B5-4622-92C2-5D133B6D6235}" type="presParOf" srcId="{205531FC-44AD-4034-BE8A-BF72D0642676}" destId="{991C4D63-0FFB-4350-AD23-25144C6BA9E9}" srcOrd="1" destOrd="0" presId="urn:microsoft.com/office/officeart/2005/8/layout/orgChart1"/>
    <dgm:cxn modelId="{2D990D04-A2E1-4554-929A-BD6116069224}" type="presParOf" srcId="{FD9A1106-1CED-4026-B2D0-AC4B659AABB9}" destId="{F5F870FD-0A2B-4B2D-939C-655D81E2F151}" srcOrd="1" destOrd="0" presId="urn:microsoft.com/office/officeart/2005/8/layout/orgChart1"/>
    <dgm:cxn modelId="{2948A81C-4300-427B-A597-8536C83F878F}" type="presParOf" srcId="{FD9A1106-1CED-4026-B2D0-AC4B659AABB9}" destId="{16330AB5-4E59-4582-B234-36EB9379A56E}" srcOrd="2" destOrd="0" presId="urn:microsoft.com/office/officeart/2005/8/layout/orgChart1"/>
    <dgm:cxn modelId="{45D17F6E-A688-4323-96F3-A1BD2354A687}" type="presParOf" srcId="{96680659-F6A2-491E-A15D-1DC8DCFD9670}" destId="{935C8A5A-D797-452F-8A44-B31940C30A3B}" srcOrd="4" destOrd="0" presId="urn:microsoft.com/office/officeart/2005/8/layout/orgChart1"/>
    <dgm:cxn modelId="{17AED9CE-6579-48CD-A97B-4AAB95106F3A}" type="presParOf" srcId="{96680659-F6A2-491E-A15D-1DC8DCFD9670}" destId="{A2EDC181-2977-4590-A06C-C07E577ABE7D}" srcOrd="5" destOrd="0" presId="urn:microsoft.com/office/officeart/2005/8/layout/orgChart1"/>
    <dgm:cxn modelId="{90C01E84-CEBB-4CE3-9257-FC1FF0FACD5D}" type="presParOf" srcId="{A2EDC181-2977-4590-A06C-C07E577ABE7D}" destId="{A9DC4094-04E5-42A5-A870-5105C55D166A}" srcOrd="0" destOrd="0" presId="urn:microsoft.com/office/officeart/2005/8/layout/orgChart1"/>
    <dgm:cxn modelId="{BCF537ED-9C60-4BC5-AA91-16A9DC51A1C5}" type="presParOf" srcId="{A9DC4094-04E5-42A5-A870-5105C55D166A}" destId="{E2D98236-33CB-4B1B-898F-A582720C6E62}" srcOrd="0" destOrd="0" presId="urn:microsoft.com/office/officeart/2005/8/layout/orgChart1"/>
    <dgm:cxn modelId="{AF0C2557-A3E9-4FEA-BF49-A52148C3FE14}" type="presParOf" srcId="{A9DC4094-04E5-42A5-A870-5105C55D166A}" destId="{509C5411-886E-4B01-8447-BD217ADF17BC}" srcOrd="1" destOrd="0" presId="urn:microsoft.com/office/officeart/2005/8/layout/orgChart1"/>
    <dgm:cxn modelId="{DDBC4A15-B6EA-4761-A751-9891BD1E05E1}" type="presParOf" srcId="{A2EDC181-2977-4590-A06C-C07E577ABE7D}" destId="{7B350D7E-AE73-4EA0-824C-BED5BB62F00B}" srcOrd="1" destOrd="0" presId="urn:microsoft.com/office/officeart/2005/8/layout/orgChart1"/>
    <dgm:cxn modelId="{19B36436-3ECE-4A15-8C97-9EA3A9A532B8}" type="presParOf" srcId="{A2EDC181-2977-4590-A06C-C07E577ABE7D}" destId="{274FC164-6992-4B45-9B36-6175D16C3D9B}" srcOrd="2" destOrd="0" presId="urn:microsoft.com/office/officeart/2005/8/layout/orgChart1"/>
    <dgm:cxn modelId="{F0082B33-0637-402C-B499-DE7A935174E7}" type="presParOf" srcId="{96680659-F6A2-491E-A15D-1DC8DCFD9670}" destId="{45D2FC8B-6443-425D-BE01-98EE8DA90B2B}" srcOrd="6" destOrd="0" presId="urn:microsoft.com/office/officeart/2005/8/layout/orgChart1"/>
    <dgm:cxn modelId="{65ABB43A-903C-41BA-B1A4-CD2DB64FFBC3}" type="presParOf" srcId="{96680659-F6A2-491E-A15D-1DC8DCFD9670}" destId="{0997117E-0438-4A99-B4F8-2091BCF8FE7E}" srcOrd="7" destOrd="0" presId="urn:microsoft.com/office/officeart/2005/8/layout/orgChart1"/>
    <dgm:cxn modelId="{545E98DB-4CEA-4204-8E24-21AE301445C4}" type="presParOf" srcId="{0997117E-0438-4A99-B4F8-2091BCF8FE7E}" destId="{047B37D5-0E9C-40E0-A838-C3462C2FDF11}" srcOrd="0" destOrd="0" presId="urn:microsoft.com/office/officeart/2005/8/layout/orgChart1"/>
    <dgm:cxn modelId="{DBCA34C7-1084-4AB6-BDB4-41B2F58A374B}" type="presParOf" srcId="{047B37D5-0E9C-40E0-A838-C3462C2FDF11}" destId="{F1E15894-17FE-4E4E-B9E1-3E741EC2844C}" srcOrd="0" destOrd="0" presId="urn:microsoft.com/office/officeart/2005/8/layout/orgChart1"/>
    <dgm:cxn modelId="{6902A718-ACCA-4D87-9351-32C568EF6695}" type="presParOf" srcId="{047B37D5-0E9C-40E0-A838-C3462C2FDF11}" destId="{CBB2E009-2023-4FDE-86D9-4AD74F7602FF}" srcOrd="1" destOrd="0" presId="urn:microsoft.com/office/officeart/2005/8/layout/orgChart1"/>
    <dgm:cxn modelId="{F1494906-E4AF-48E6-978D-1F25EAE81FD7}" type="presParOf" srcId="{0997117E-0438-4A99-B4F8-2091BCF8FE7E}" destId="{6C9D485B-7887-42BA-829C-2CB01333B058}" srcOrd="1" destOrd="0" presId="urn:microsoft.com/office/officeart/2005/8/layout/orgChart1"/>
    <dgm:cxn modelId="{81190EE5-6E5F-45AF-BC79-972345F8B783}" type="presParOf" srcId="{0997117E-0438-4A99-B4F8-2091BCF8FE7E}" destId="{79F0D466-19A0-4ED5-A753-5866E853F136}" srcOrd="2" destOrd="0" presId="urn:microsoft.com/office/officeart/2005/8/layout/orgChart1"/>
    <dgm:cxn modelId="{4E524493-D5F9-4854-A7DF-618F8357F2AD}" type="presParOf" srcId="{96680659-F6A2-491E-A15D-1DC8DCFD9670}" destId="{96C1D049-D146-4991-893B-C8B83A9650A1}" srcOrd="8" destOrd="0" presId="urn:microsoft.com/office/officeart/2005/8/layout/orgChart1"/>
    <dgm:cxn modelId="{6B9F92E9-A545-4197-A52A-45DB6B209F71}" type="presParOf" srcId="{96680659-F6A2-491E-A15D-1DC8DCFD9670}" destId="{1E2B746E-380B-4F06-B24E-F59B65992140}" srcOrd="9" destOrd="0" presId="urn:microsoft.com/office/officeart/2005/8/layout/orgChart1"/>
    <dgm:cxn modelId="{17AC6B58-8691-4B22-8645-1E69A784C72F}" type="presParOf" srcId="{1E2B746E-380B-4F06-B24E-F59B65992140}" destId="{2291668B-8446-483A-85ED-CCE914DFF29E}" srcOrd="0" destOrd="0" presId="urn:microsoft.com/office/officeart/2005/8/layout/orgChart1"/>
    <dgm:cxn modelId="{E8A22F5E-20F6-4092-9A74-48756517906A}" type="presParOf" srcId="{2291668B-8446-483A-85ED-CCE914DFF29E}" destId="{7F60B223-1008-4792-8734-01CB61B0F85A}" srcOrd="0" destOrd="0" presId="urn:microsoft.com/office/officeart/2005/8/layout/orgChart1"/>
    <dgm:cxn modelId="{112B0D70-F281-46B5-AA99-A6B854678EED}" type="presParOf" srcId="{2291668B-8446-483A-85ED-CCE914DFF29E}" destId="{A77797CA-1CD7-41D2-8319-B41C198BED3E}" srcOrd="1" destOrd="0" presId="urn:microsoft.com/office/officeart/2005/8/layout/orgChart1"/>
    <dgm:cxn modelId="{1AFD4137-0D35-4F8C-A90C-1020D9097784}" type="presParOf" srcId="{1E2B746E-380B-4F06-B24E-F59B65992140}" destId="{9C55C3DE-D117-487C-9286-19A7AEEEE263}" srcOrd="1" destOrd="0" presId="urn:microsoft.com/office/officeart/2005/8/layout/orgChart1"/>
    <dgm:cxn modelId="{C405F37C-F08B-44CF-AB83-8BB6E4D27586}" type="presParOf" srcId="{1E2B746E-380B-4F06-B24E-F59B65992140}" destId="{AB0EFE12-4CEB-407C-A11B-1DAA32E5B78F}" srcOrd="2" destOrd="0" presId="urn:microsoft.com/office/officeart/2005/8/layout/orgChart1"/>
    <dgm:cxn modelId="{BD65E049-7C8F-4193-9F8F-A74388BCA56D}" type="presParOf" srcId="{96680659-F6A2-491E-A15D-1DC8DCFD9670}" destId="{6A45B353-AC6C-4B8F-B53B-4C1C8E558E0C}" srcOrd="10" destOrd="0" presId="urn:microsoft.com/office/officeart/2005/8/layout/orgChart1"/>
    <dgm:cxn modelId="{18DC190B-A3B6-4F4B-83EC-429A51C585DB}" type="presParOf" srcId="{96680659-F6A2-491E-A15D-1DC8DCFD9670}" destId="{BCF6A928-2879-478F-93D7-FE6525B5835A}" srcOrd="11" destOrd="0" presId="urn:microsoft.com/office/officeart/2005/8/layout/orgChart1"/>
    <dgm:cxn modelId="{86761BE1-D4B1-484A-864A-0650BEC16C46}" type="presParOf" srcId="{BCF6A928-2879-478F-93D7-FE6525B5835A}" destId="{50EF8276-A866-4C25-A2A3-456129955EE3}" srcOrd="0" destOrd="0" presId="urn:microsoft.com/office/officeart/2005/8/layout/orgChart1"/>
    <dgm:cxn modelId="{93BBB51E-903B-472D-9A61-750E72C956D6}" type="presParOf" srcId="{50EF8276-A866-4C25-A2A3-456129955EE3}" destId="{86E9DAFE-258C-457C-ADD0-6D77DF32B42E}" srcOrd="0" destOrd="0" presId="urn:microsoft.com/office/officeart/2005/8/layout/orgChart1"/>
    <dgm:cxn modelId="{8A4A6BC3-64C7-45D6-AE24-B41C316C9B54}" type="presParOf" srcId="{50EF8276-A866-4C25-A2A3-456129955EE3}" destId="{0D99ADEF-3CD3-42B9-B4CE-EB11645B5C9D}" srcOrd="1" destOrd="0" presId="urn:microsoft.com/office/officeart/2005/8/layout/orgChart1"/>
    <dgm:cxn modelId="{0DE1C4B1-402A-4287-8E96-F47FBF8835E4}" type="presParOf" srcId="{BCF6A928-2879-478F-93D7-FE6525B5835A}" destId="{9F149A0C-95D9-44A0-B23E-ADF09F03EC2F}" srcOrd="1" destOrd="0" presId="urn:microsoft.com/office/officeart/2005/8/layout/orgChart1"/>
    <dgm:cxn modelId="{E8CBA70E-18F0-4E6E-8D47-8672DC16B60E}" type="presParOf" srcId="{BCF6A928-2879-478F-93D7-FE6525B5835A}" destId="{A17E2601-AED8-45D6-9BFD-E82AE6281A1E}" srcOrd="2" destOrd="0" presId="urn:microsoft.com/office/officeart/2005/8/layout/orgChart1"/>
    <dgm:cxn modelId="{615DF1D2-54A7-47C6-AA23-9DD3B197815E}" type="presParOf" srcId="{534CC6E0-863A-4983-A924-4EAABE8001AE}" destId="{CD6E83C2-AD7C-4279-895B-8B9B788325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4D22D-8D19-4191-8C58-CD205F03516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AB276D5-BE2E-4D7F-A437-8AB4DE3FA2C2}">
      <dgm:prSet phldrT="[Text]"/>
      <dgm:spPr>
        <a:solidFill>
          <a:schemeClr val="accent6">
            <a:lumMod val="75000"/>
          </a:schemeClr>
        </a:solidFill>
      </dgm:spPr>
      <dgm:t>
        <a:bodyPr/>
        <a:lstStyle/>
        <a:p>
          <a:r>
            <a:rPr lang="en-US" dirty="0"/>
            <a:t>CB Courses</a:t>
          </a:r>
        </a:p>
      </dgm:t>
    </dgm:pt>
    <dgm:pt modelId="{44A5BA32-7406-4526-8813-951F3A017FB8}" type="parTrans" cxnId="{62C066B4-06B6-47D0-B4B2-BF32D8F5AA28}">
      <dgm:prSet/>
      <dgm:spPr/>
      <dgm:t>
        <a:bodyPr/>
        <a:lstStyle/>
        <a:p>
          <a:endParaRPr lang="en-US"/>
        </a:p>
      </dgm:t>
    </dgm:pt>
    <dgm:pt modelId="{6C8F098F-7400-4654-9B96-939E4E567CF6}" type="sibTrans" cxnId="{62C066B4-06B6-47D0-B4B2-BF32D8F5AA28}">
      <dgm:prSet/>
      <dgm:spPr/>
      <dgm:t>
        <a:bodyPr/>
        <a:lstStyle/>
        <a:p>
          <a:endParaRPr lang="en-US"/>
        </a:p>
      </dgm:t>
    </dgm:pt>
    <dgm:pt modelId="{3D5B1E46-ED79-417D-BEE7-7EA2728F8898}">
      <dgm:prSet phldrT="[Text]"/>
      <dgm:spPr/>
      <dgm:t>
        <a:bodyPr/>
        <a:lstStyle/>
        <a:p>
          <a:endParaRPr lang="en-US" dirty="0"/>
        </a:p>
      </dgm:t>
    </dgm:pt>
    <dgm:pt modelId="{02F97810-35B8-4DBA-A528-8D49D7F5C24D}" type="parTrans" cxnId="{41E1C489-97B2-4DA0-AE3B-C732E4A76B49}">
      <dgm:prSet/>
      <dgm:spPr/>
      <dgm:t>
        <a:bodyPr/>
        <a:lstStyle/>
        <a:p>
          <a:endParaRPr lang="en-US"/>
        </a:p>
      </dgm:t>
    </dgm:pt>
    <dgm:pt modelId="{9031EEDB-5D24-4825-87BF-3D3EE2A36EA0}" type="sibTrans" cxnId="{41E1C489-97B2-4DA0-AE3B-C732E4A76B49}">
      <dgm:prSet/>
      <dgm:spPr/>
      <dgm:t>
        <a:bodyPr/>
        <a:lstStyle/>
        <a:p>
          <a:endParaRPr lang="en-US"/>
        </a:p>
      </dgm:t>
    </dgm:pt>
    <dgm:pt modelId="{651D235A-FFFF-4179-AAC7-E799AC3C209D}">
      <dgm:prSet phldrT="[Text]"/>
      <dgm:spPr>
        <a:solidFill>
          <a:schemeClr val="accent5">
            <a:lumMod val="50000"/>
          </a:schemeClr>
        </a:solidFill>
      </dgm:spPr>
      <dgm:t>
        <a:bodyPr/>
        <a:lstStyle/>
        <a:p>
          <a:r>
            <a:rPr lang="en-US" dirty="0"/>
            <a:t>XB Sections</a:t>
          </a:r>
        </a:p>
      </dgm:t>
    </dgm:pt>
    <dgm:pt modelId="{E7A33230-A085-45D8-91F3-24477BA3CDAC}" type="parTrans" cxnId="{55B3BD15-529C-42DF-8FFD-31FBC25ADF43}">
      <dgm:prSet/>
      <dgm:spPr/>
      <dgm:t>
        <a:bodyPr/>
        <a:lstStyle/>
        <a:p>
          <a:endParaRPr lang="en-US"/>
        </a:p>
      </dgm:t>
    </dgm:pt>
    <dgm:pt modelId="{AEC9C1B7-A3FC-4DD1-AFE4-96EBCFDA895E}" type="sibTrans" cxnId="{55B3BD15-529C-42DF-8FFD-31FBC25ADF43}">
      <dgm:prSet/>
      <dgm:spPr/>
      <dgm:t>
        <a:bodyPr/>
        <a:lstStyle/>
        <a:p>
          <a:endParaRPr lang="en-US"/>
        </a:p>
      </dgm:t>
    </dgm:pt>
    <dgm:pt modelId="{8A336EAE-4507-4663-A013-72E9BAB3CF93}">
      <dgm:prSet phldrT="[Text]"/>
      <dgm:spPr>
        <a:solidFill>
          <a:schemeClr val="accent5">
            <a:lumMod val="50000"/>
          </a:schemeClr>
        </a:solidFill>
      </dgm:spPr>
      <dgm:t>
        <a:bodyPr/>
        <a:lstStyle/>
        <a:p>
          <a:r>
            <a:rPr lang="en-US" dirty="0"/>
            <a:t>XF Meets</a:t>
          </a:r>
        </a:p>
      </dgm:t>
    </dgm:pt>
    <dgm:pt modelId="{6622C28A-192D-4578-85C4-73843535C999}" type="parTrans" cxnId="{FEC6523B-84AC-4DED-AD16-7AAB9A4D2C30}">
      <dgm:prSet/>
      <dgm:spPr/>
      <dgm:t>
        <a:bodyPr/>
        <a:lstStyle/>
        <a:p>
          <a:endParaRPr lang="en-US"/>
        </a:p>
      </dgm:t>
    </dgm:pt>
    <dgm:pt modelId="{28E5422E-C735-4B12-AC97-D7B2C52BB363}" type="sibTrans" cxnId="{FEC6523B-84AC-4DED-AD16-7AAB9A4D2C30}">
      <dgm:prSet/>
      <dgm:spPr/>
      <dgm:t>
        <a:bodyPr/>
        <a:lstStyle/>
        <a:p>
          <a:endParaRPr lang="en-US"/>
        </a:p>
      </dgm:t>
    </dgm:pt>
    <dgm:pt modelId="{EC8F1DD4-F09A-4802-96CE-310C1466632E}">
      <dgm:prSet/>
      <dgm:spPr>
        <a:solidFill>
          <a:schemeClr val="accent5">
            <a:lumMod val="50000"/>
          </a:schemeClr>
        </a:solidFill>
      </dgm:spPr>
      <dgm:t>
        <a:bodyPr/>
        <a:lstStyle/>
        <a:p>
          <a:r>
            <a:rPr lang="en-US" dirty="0"/>
            <a:t>XE Faculty Assignment</a:t>
          </a:r>
        </a:p>
      </dgm:t>
    </dgm:pt>
    <dgm:pt modelId="{C3391FB4-1F42-43D5-8BB8-AB6977A0B74B}" type="parTrans" cxnId="{B8D67759-FF94-48ED-B4A7-CE16620C09A4}">
      <dgm:prSet/>
      <dgm:spPr/>
      <dgm:t>
        <a:bodyPr/>
        <a:lstStyle/>
        <a:p>
          <a:endParaRPr lang="en-US"/>
        </a:p>
      </dgm:t>
    </dgm:pt>
    <dgm:pt modelId="{4A0F7FC5-418A-4BA8-8518-5E3F7E6ED928}" type="sibTrans" cxnId="{B8D67759-FF94-48ED-B4A7-CE16620C09A4}">
      <dgm:prSet/>
      <dgm:spPr/>
      <dgm:t>
        <a:bodyPr/>
        <a:lstStyle/>
        <a:p>
          <a:endParaRPr lang="en-US"/>
        </a:p>
      </dgm:t>
    </dgm:pt>
    <dgm:pt modelId="{73C7D229-7105-4470-AA46-4CED2D4D681C}">
      <dgm:prSet/>
      <dgm:spPr>
        <a:solidFill>
          <a:schemeClr val="accent2">
            <a:lumMod val="75000"/>
          </a:schemeClr>
        </a:solidFill>
      </dgm:spPr>
      <dgm:t>
        <a:bodyPr/>
        <a:lstStyle/>
        <a:p>
          <a:r>
            <a:rPr lang="en-US" dirty="0"/>
            <a:t>SX Student Enrollment</a:t>
          </a:r>
        </a:p>
      </dgm:t>
    </dgm:pt>
    <dgm:pt modelId="{3F043DE1-999D-49B9-B7A4-6C4CD266A285}" type="parTrans" cxnId="{0FE15F3F-D90C-4166-9041-A8A3522C8745}">
      <dgm:prSet/>
      <dgm:spPr/>
      <dgm:t>
        <a:bodyPr/>
        <a:lstStyle/>
        <a:p>
          <a:endParaRPr lang="en-US"/>
        </a:p>
      </dgm:t>
    </dgm:pt>
    <dgm:pt modelId="{E5789C42-BED5-4A33-8DF4-16246C4F906C}" type="sibTrans" cxnId="{0FE15F3F-D90C-4166-9041-A8A3522C8745}">
      <dgm:prSet/>
      <dgm:spPr/>
      <dgm:t>
        <a:bodyPr/>
        <a:lstStyle/>
        <a:p>
          <a:endParaRPr lang="en-US"/>
        </a:p>
      </dgm:t>
    </dgm:pt>
    <dgm:pt modelId="{A3BF90B1-9C75-4714-ACBC-1C9E3DDB43EC}" type="pres">
      <dgm:prSet presAssocID="{4E44D22D-8D19-4191-8C58-CD205F035168}" presName="rootnode" presStyleCnt="0">
        <dgm:presLayoutVars>
          <dgm:chMax/>
          <dgm:chPref/>
          <dgm:dir/>
          <dgm:animLvl val="lvl"/>
        </dgm:presLayoutVars>
      </dgm:prSet>
      <dgm:spPr/>
    </dgm:pt>
    <dgm:pt modelId="{A6E9134B-1C9C-482D-A09B-544679F53924}" type="pres">
      <dgm:prSet presAssocID="{DAB276D5-BE2E-4D7F-A437-8AB4DE3FA2C2}" presName="composite" presStyleCnt="0"/>
      <dgm:spPr/>
    </dgm:pt>
    <dgm:pt modelId="{69C277BF-D733-4117-92DC-F9E71F5F82DB}" type="pres">
      <dgm:prSet presAssocID="{DAB276D5-BE2E-4D7F-A437-8AB4DE3FA2C2}" presName="bentUpArrow1" presStyleLbl="alignImgPlace1" presStyleIdx="0" presStyleCnt="4"/>
      <dgm:spPr/>
    </dgm:pt>
    <dgm:pt modelId="{5AD662A5-3F2A-4BEF-B8BA-00A34AE850F9}" type="pres">
      <dgm:prSet presAssocID="{DAB276D5-BE2E-4D7F-A437-8AB4DE3FA2C2}" presName="ParentText" presStyleLbl="node1" presStyleIdx="0" presStyleCnt="5" custScaleX="110061">
        <dgm:presLayoutVars>
          <dgm:chMax val="1"/>
          <dgm:chPref val="1"/>
          <dgm:bulletEnabled val="1"/>
        </dgm:presLayoutVars>
      </dgm:prSet>
      <dgm:spPr/>
    </dgm:pt>
    <dgm:pt modelId="{8FF1D3C4-1E8F-44BC-B643-FE2B10A957CB}" type="pres">
      <dgm:prSet presAssocID="{DAB276D5-BE2E-4D7F-A437-8AB4DE3FA2C2}" presName="ChildText" presStyleLbl="revTx" presStyleIdx="0" presStyleCnt="4">
        <dgm:presLayoutVars>
          <dgm:chMax val="0"/>
          <dgm:chPref val="0"/>
          <dgm:bulletEnabled val="1"/>
        </dgm:presLayoutVars>
      </dgm:prSet>
      <dgm:spPr/>
    </dgm:pt>
    <dgm:pt modelId="{437F894A-1930-48C5-AE6E-9055A8BD3677}" type="pres">
      <dgm:prSet presAssocID="{6C8F098F-7400-4654-9B96-939E4E567CF6}" presName="sibTrans" presStyleCnt="0"/>
      <dgm:spPr/>
    </dgm:pt>
    <dgm:pt modelId="{5ED6C6DA-6A24-45EE-A179-C891C4CDBE76}" type="pres">
      <dgm:prSet presAssocID="{651D235A-FFFF-4179-AAC7-E799AC3C209D}" presName="composite" presStyleCnt="0"/>
      <dgm:spPr/>
    </dgm:pt>
    <dgm:pt modelId="{5247B197-1D20-4342-8AFE-6801618B6EFA}" type="pres">
      <dgm:prSet presAssocID="{651D235A-FFFF-4179-AAC7-E799AC3C209D}" presName="bentUpArrow1" presStyleLbl="alignImgPlace1" presStyleIdx="1" presStyleCnt="4"/>
      <dgm:spPr/>
    </dgm:pt>
    <dgm:pt modelId="{878BFC85-9B59-40A3-B187-A0270F2338FD}" type="pres">
      <dgm:prSet presAssocID="{651D235A-FFFF-4179-AAC7-E799AC3C209D}" presName="ParentText" presStyleLbl="node1" presStyleIdx="1" presStyleCnt="5">
        <dgm:presLayoutVars>
          <dgm:chMax val="1"/>
          <dgm:chPref val="1"/>
          <dgm:bulletEnabled val="1"/>
        </dgm:presLayoutVars>
      </dgm:prSet>
      <dgm:spPr/>
    </dgm:pt>
    <dgm:pt modelId="{C9902AC7-31B9-4D71-9D13-6BAD6374B69C}" type="pres">
      <dgm:prSet presAssocID="{651D235A-FFFF-4179-AAC7-E799AC3C209D}" presName="ChildText" presStyleLbl="revTx" presStyleIdx="1" presStyleCnt="4" custScaleY="103778">
        <dgm:presLayoutVars>
          <dgm:chMax val="0"/>
          <dgm:chPref val="0"/>
          <dgm:bulletEnabled val="1"/>
        </dgm:presLayoutVars>
      </dgm:prSet>
      <dgm:spPr/>
    </dgm:pt>
    <dgm:pt modelId="{F12D9E74-1E1E-43AC-8020-4912B7C7905A}" type="pres">
      <dgm:prSet presAssocID="{AEC9C1B7-A3FC-4DD1-AFE4-96EBCFDA895E}" presName="sibTrans" presStyleCnt="0"/>
      <dgm:spPr/>
    </dgm:pt>
    <dgm:pt modelId="{F6A5C600-7ACE-4C3B-845A-50F378846FDA}" type="pres">
      <dgm:prSet presAssocID="{8A336EAE-4507-4663-A013-72E9BAB3CF93}" presName="composite" presStyleCnt="0"/>
      <dgm:spPr/>
    </dgm:pt>
    <dgm:pt modelId="{6EEA8E05-C0FC-4242-9AB7-5BA9FBFE01D7}" type="pres">
      <dgm:prSet presAssocID="{8A336EAE-4507-4663-A013-72E9BAB3CF93}" presName="bentUpArrow1" presStyleLbl="alignImgPlace1" presStyleIdx="2" presStyleCnt="4"/>
      <dgm:spPr/>
    </dgm:pt>
    <dgm:pt modelId="{DFD724B3-5229-4AD8-A52C-FABEB1561670}" type="pres">
      <dgm:prSet presAssocID="{8A336EAE-4507-4663-A013-72E9BAB3CF93}" presName="ParentText" presStyleLbl="node1" presStyleIdx="2" presStyleCnt="5">
        <dgm:presLayoutVars>
          <dgm:chMax val="1"/>
          <dgm:chPref val="1"/>
          <dgm:bulletEnabled val="1"/>
        </dgm:presLayoutVars>
      </dgm:prSet>
      <dgm:spPr/>
    </dgm:pt>
    <dgm:pt modelId="{3BB52EDD-C42A-4C2D-AC9C-BF21F210637E}" type="pres">
      <dgm:prSet presAssocID="{8A336EAE-4507-4663-A013-72E9BAB3CF93}" presName="ChildText" presStyleLbl="revTx" presStyleIdx="2" presStyleCnt="4" custScaleX="99977" custScaleY="93874">
        <dgm:presLayoutVars>
          <dgm:chMax val="0"/>
          <dgm:chPref val="0"/>
          <dgm:bulletEnabled val="1"/>
        </dgm:presLayoutVars>
      </dgm:prSet>
      <dgm:spPr/>
    </dgm:pt>
    <dgm:pt modelId="{10A5EF4D-AEF9-4B8E-B58B-20082A5EB1AB}" type="pres">
      <dgm:prSet presAssocID="{28E5422E-C735-4B12-AC97-D7B2C52BB363}" presName="sibTrans" presStyleCnt="0"/>
      <dgm:spPr/>
    </dgm:pt>
    <dgm:pt modelId="{44E93B20-732E-4F7C-AB94-0B8C51D9DD26}" type="pres">
      <dgm:prSet presAssocID="{EC8F1DD4-F09A-4802-96CE-310C1466632E}" presName="composite" presStyleCnt="0"/>
      <dgm:spPr/>
    </dgm:pt>
    <dgm:pt modelId="{C01182DA-57FC-4A23-A9AE-39B5CCC7B9D7}" type="pres">
      <dgm:prSet presAssocID="{EC8F1DD4-F09A-4802-96CE-310C1466632E}" presName="bentUpArrow1" presStyleLbl="alignImgPlace1" presStyleIdx="3" presStyleCnt="4"/>
      <dgm:spPr/>
    </dgm:pt>
    <dgm:pt modelId="{146059D9-2173-48FB-9D78-319080249319}" type="pres">
      <dgm:prSet presAssocID="{EC8F1DD4-F09A-4802-96CE-310C1466632E}" presName="ParentText" presStyleLbl="node1" presStyleIdx="3" presStyleCnt="5">
        <dgm:presLayoutVars>
          <dgm:chMax val="1"/>
          <dgm:chPref val="1"/>
          <dgm:bulletEnabled val="1"/>
        </dgm:presLayoutVars>
      </dgm:prSet>
      <dgm:spPr/>
    </dgm:pt>
    <dgm:pt modelId="{984D547B-DB6B-49D6-992F-15DE116FAB60}" type="pres">
      <dgm:prSet presAssocID="{EC8F1DD4-F09A-4802-96CE-310C1466632E}" presName="ChildText" presStyleLbl="revTx" presStyleIdx="3" presStyleCnt="4">
        <dgm:presLayoutVars>
          <dgm:chMax val="0"/>
          <dgm:chPref val="0"/>
          <dgm:bulletEnabled val="1"/>
        </dgm:presLayoutVars>
      </dgm:prSet>
      <dgm:spPr/>
    </dgm:pt>
    <dgm:pt modelId="{7EBAA129-29EA-4889-B61B-1794DDF0C92B}" type="pres">
      <dgm:prSet presAssocID="{4A0F7FC5-418A-4BA8-8518-5E3F7E6ED928}" presName="sibTrans" presStyleCnt="0"/>
      <dgm:spPr/>
    </dgm:pt>
    <dgm:pt modelId="{ED1ADB6C-D2A8-48F5-8197-7C06ACC23EFE}" type="pres">
      <dgm:prSet presAssocID="{73C7D229-7105-4470-AA46-4CED2D4D681C}" presName="composite" presStyleCnt="0"/>
      <dgm:spPr/>
    </dgm:pt>
    <dgm:pt modelId="{B401BE16-6DAB-4E26-8648-8807B81D597E}" type="pres">
      <dgm:prSet presAssocID="{73C7D229-7105-4470-AA46-4CED2D4D681C}" presName="ParentText" presStyleLbl="node1" presStyleIdx="4" presStyleCnt="5">
        <dgm:presLayoutVars>
          <dgm:chMax val="1"/>
          <dgm:chPref val="1"/>
          <dgm:bulletEnabled val="1"/>
        </dgm:presLayoutVars>
      </dgm:prSet>
      <dgm:spPr/>
    </dgm:pt>
  </dgm:ptLst>
  <dgm:cxnLst>
    <dgm:cxn modelId="{55B3BD15-529C-42DF-8FFD-31FBC25ADF43}" srcId="{4E44D22D-8D19-4191-8C58-CD205F035168}" destId="{651D235A-FFFF-4179-AAC7-E799AC3C209D}" srcOrd="1" destOrd="0" parTransId="{E7A33230-A085-45D8-91F3-24477BA3CDAC}" sibTransId="{AEC9C1B7-A3FC-4DD1-AFE4-96EBCFDA895E}"/>
    <dgm:cxn modelId="{88090F27-E780-4927-883F-38C2149FC74F}" type="presOf" srcId="{EC8F1DD4-F09A-4802-96CE-310C1466632E}" destId="{146059D9-2173-48FB-9D78-319080249319}" srcOrd="0" destOrd="0" presId="urn:microsoft.com/office/officeart/2005/8/layout/StepDownProcess"/>
    <dgm:cxn modelId="{837EDD32-C2A1-4451-830F-16F42AD14AD0}" type="presOf" srcId="{4E44D22D-8D19-4191-8C58-CD205F035168}" destId="{A3BF90B1-9C75-4714-ACBC-1C9E3DDB43EC}" srcOrd="0" destOrd="0" presId="urn:microsoft.com/office/officeart/2005/8/layout/StepDownProcess"/>
    <dgm:cxn modelId="{FEC6523B-84AC-4DED-AD16-7AAB9A4D2C30}" srcId="{4E44D22D-8D19-4191-8C58-CD205F035168}" destId="{8A336EAE-4507-4663-A013-72E9BAB3CF93}" srcOrd="2" destOrd="0" parTransId="{6622C28A-192D-4578-85C4-73843535C999}" sibTransId="{28E5422E-C735-4B12-AC97-D7B2C52BB363}"/>
    <dgm:cxn modelId="{0FE15F3F-D90C-4166-9041-A8A3522C8745}" srcId="{4E44D22D-8D19-4191-8C58-CD205F035168}" destId="{73C7D229-7105-4470-AA46-4CED2D4D681C}" srcOrd="4" destOrd="0" parTransId="{3F043DE1-999D-49B9-B7A4-6C4CD266A285}" sibTransId="{E5789C42-BED5-4A33-8DF4-16246C4F906C}"/>
    <dgm:cxn modelId="{FA4BF44C-3B18-426B-A6C9-87810E7FA732}" type="presOf" srcId="{3D5B1E46-ED79-417D-BEE7-7EA2728F8898}" destId="{8FF1D3C4-1E8F-44BC-B643-FE2B10A957CB}" srcOrd="0" destOrd="0" presId="urn:microsoft.com/office/officeart/2005/8/layout/StepDownProcess"/>
    <dgm:cxn modelId="{9B73AA76-9AD3-4F78-9F91-E7DAB808EF8F}" type="presOf" srcId="{8A336EAE-4507-4663-A013-72E9BAB3CF93}" destId="{DFD724B3-5229-4AD8-A52C-FABEB1561670}" srcOrd="0" destOrd="0" presId="urn:microsoft.com/office/officeart/2005/8/layout/StepDownProcess"/>
    <dgm:cxn modelId="{67F35E57-3BF0-4A75-84A6-FE50DD52CEE6}" type="presOf" srcId="{651D235A-FFFF-4179-AAC7-E799AC3C209D}" destId="{878BFC85-9B59-40A3-B187-A0270F2338FD}" srcOrd="0" destOrd="0" presId="urn:microsoft.com/office/officeart/2005/8/layout/StepDownProcess"/>
    <dgm:cxn modelId="{B8D67759-FF94-48ED-B4A7-CE16620C09A4}" srcId="{4E44D22D-8D19-4191-8C58-CD205F035168}" destId="{EC8F1DD4-F09A-4802-96CE-310C1466632E}" srcOrd="3" destOrd="0" parTransId="{C3391FB4-1F42-43D5-8BB8-AB6977A0B74B}" sibTransId="{4A0F7FC5-418A-4BA8-8518-5E3F7E6ED928}"/>
    <dgm:cxn modelId="{3CA3E380-8C29-4C86-87FB-7CDD4D7F54EB}" type="presOf" srcId="{DAB276D5-BE2E-4D7F-A437-8AB4DE3FA2C2}" destId="{5AD662A5-3F2A-4BEF-B8BA-00A34AE850F9}" srcOrd="0" destOrd="0" presId="urn:microsoft.com/office/officeart/2005/8/layout/StepDownProcess"/>
    <dgm:cxn modelId="{41E1C489-97B2-4DA0-AE3B-C732E4A76B49}" srcId="{DAB276D5-BE2E-4D7F-A437-8AB4DE3FA2C2}" destId="{3D5B1E46-ED79-417D-BEE7-7EA2728F8898}" srcOrd="0" destOrd="0" parTransId="{02F97810-35B8-4DBA-A528-8D49D7F5C24D}" sibTransId="{9031EEDB-5D24-4825-87BF-3D3EE2A36EA0}"/>
    <dgm:cxn modelId="{62C066B4-06B6-47D0-B4B2-BF32D8F5AA28}" srcId="{4E44D22D-8D19-4191-8C58-CD205F035168}" destId="{DAB276D5-BE2E-4D7F-A437-8AB4DE3FA2C2}" srcOrd="0" destOrd="0" parTransId="{44A5BA32-7406-4526-8813-951F3A017FB8}" sibTransId="{6C8F098F-7400-4654-9B96-939E4E567CF6}"/>
    <dgm:cxn modelId="{D7D068F3-9DEF-4288-99C8-CCE141C8BF62}" type="presOf" srcId="{73C7D229-7105-4470-AA46-4CED2D4D681C}" destId="{B401BE16-6DAB-4E26-8648-8807B81D597E}" srcOrd="0" destOrd="0" presId="urn:microsoft.com/office/officeart/2005/8/layout/StepDownProcess"/>
    <dgm:cxn modelId="{A035B3FB-FB0C-41DF-AD73-7B5FE6A2CD18}" type="presParOf" srcId="{A3BF90B1-9C75-4714-ACBC-1C9E3DDB43EC}" destId="{A6E9134B-1C9C-482D-A09B-544679F53924}" srcOrd="0" destOrd="0" presId="urn:microsoft.com/office/officeart/2005/8/layout/StepDownProcess"/>
    <dgm:cxn modelId="{899CB025-D281-4ED0-8106-C0872918DABC}" type="presParOf" srcId="{A6E9134B-1C9C-482D-A09B-544679F53924}" destId="{69C277BF-D733-4117-92DC-F9E71F5F82DB}" srcOrd="0" destOrd="0" presId="urn:microsoft.com/office/officeart/2005/8/layout/StepDownProcess"/>
    <dgm:cxn modelId="{5FB2A461-A9E7-40E0-BDCA-CE29E981F422}" type="presParOf" srcId="{A6E9134B-1C9C-482D-A09B-544679F53924}" destId="{5AD662A5-3F2A-4BEF-B8BA-00A34AE850F9}" srcOrd="1" destOrd="0" presId="urn:microsoft.com/office/officeart/2005/8/layout/StepDownProcess"/>
    <dgm:cxn modelId="{87040409-C633-4CB6-8C67-997B2322E857}" type="presParOf" srcId="{A6E9134B-1C9C-482D-A09B-544679F53924}" destId="{8FF1D3C4-1E8F-44BC-B643-FE2B10A957CB}" srcOrd="2" destOrd="0" presId="urn:microsoft.com/office/officeart/2005/8/layout/StepDownProcess"/>
    <dgm:cxn modelId="{2DE5A8DD-CCF2-4981-A52D-4F58D641F045}" type="presParOf" srcId="{A3BF90B1-9C75-4714-ACBC-1C9E3DDB43EC}" destId="{437F894A-1930-48C5-AE6E-9055A8BD3677}" srcOrd="1" destOrd="0" presId="urn:microsoft.com/office/officeart/2005/8/layout/StepDownProcess"/>
    <dgm:cxn modelId="{B1656967-B005-4FF3-B699-E162A97ED360}" type="presParOf" srcId="{A3BF90B1-9C75-4714-ACBC-1C9E3DDB43EC}" destId="{5ED6C6DA-6A24-45EE-A179-C891C4CDBE76}" srcOrd="2" destOrd="0" presId="urn:microsoft.com/office/officeart/2005/8/layout/StepDownProcess"/>
    <dgm:cxn modelId="{49656684-DD36-4C0F-ACF4-8E2B7316E7E5}" type="presParOf" srcId="{5ED6C6DA-6A24-45EE-A179-C891C4CDBE76}" destId="{5247B197-1D20-4342-8AFE-6801618B6EFA}" srcOrd="0" destOrd="0" presId="urn:microsoft.com/office/officeart/2005/8/layout/StepDownProcess"/>
    <dgm:cxn modelId="{55340BAE-6D47-4636-BF99-6907E59210DE}" type="presParOf" srcId="{5ED6C6DA-6A24-45EE-A179-C891C4CDBE76}" destId="{878BFC85-9B59-40A3-B187-A0270F2338FD}" srcOrd="1" destOrd="0" presId="urn:microsoft.com/office/officeart/2005/8/layout/StepDownProcess"/>
    <dgm:cxn modelId="{18571E4A-0B4A-420A-BDAE-009BFB981B84}" type="presParOf" srcId="{5ED6C6DA-6A24-45EE-A179-C891C4CDBE76}" destId="{C9902AC7-31B9-4D71-9D13-6BAD6374B69C}" srcOrd="2" destOrd="0" presId="urn:microsoft.com/office/officeart/2005/8/layout/StepDownProcess"/>
    <dgm:cxn modelId="{41CD4E9E-A329-4578-8407-04888CDFB64B}" type="presParOf" srcId="{A3BF90B1-9C75-4714-ACBC-1C9E3DDB43EC}" destId="{F12D9E74-1E1E-43AC-8020-4912B7C7905A}" srcOrd="3" destOrd="0" presId="urn:microsoft.com/office/officeart/2005/8/layout/StepDownProcess"/>
    <dgm:cxn modelId="{3663DA97-501A-45E5-9191-94E4783DC53C}" type="presParOf" srcId="{A3BF90B1-9C75-4714-ACBC-1C9E3DDB43EC}" destId="{F6A5C600-7ACE-4C3B-845A-50F378846FDA}" srcOrd="4" destOrd="0" presId="urn:microsoft.com/office/officeart/2005/8/layout/StepDownProcess"/>
    <dgm:cxn modelId="{82FFBE3E-AB83-43CF-A100-E35FAF871A65}" type="presParOf" srcId="{F6A5C600-7ACE-4C3B-845A-50F378846FDA}" destId="{6EEA8E05-C0FC-4242-9AB7-5BA9FBFE01D7}" srcOrd="0" destOrd="0" presId="urn:microsoft.com/office/officeart/2005/8/layout/StepDownProcess"/>
    <dgm:cxn modelId="{466E45D8-BF29-4B71-BD83-EA121E3849C7}" type="presParOf" srcId="{F6A5C600-7ACE-4C3B-845A-50F378846FDA}" destId="{DFD724B3-5229-4AD8-A52C-FABEB1561670}" srcOrd="1" destOrd="0" presId="urn:microsoft.com/office/officeart/2005/8/layout/StepDownProcess"/>
    <dgm:cxn modelId="{0B3A1E83-618B-419D-B3F7-E8CAD9F506A1}" type="presParOf" srcId="{F6A5C600-7ACE-4C3B-845A-50F378846FDA}" destId="{3BB52EDD-C42A-4C2D-AC9C-BF21F210637E}" srcOrd="2" destOrd="0" presId="urn:microsoft.com/office/officeart/2005/8/layout/StepDownProcess"/>
    <dgm:cxn modelId="{3D256B5E-24A7-438C-A99B-350B07DA180B}" type="presParOf" srcId="{A3BF90B1-9C75-4714-ACBC-1C9E3DDB43EC}" destId="{10A5EF4D-AEF9-4B8E-B58B-20082A5EB1AB}" srcOrd="5" destOrd="0" presId="urn:microsoft.com/office/officeart/2005/8/layout/StepDownProcess"/>
    <dgm:cxn modelId="{566810A5-7A49-4852-AA40-069A468C7918}" type="presParOf" srcId="{A3BF90B1-9C75-4714-ACBC-1C9E3DDB43EC}" destId="{44E93B20-732E-4F7C-AB94-0B8C51D9DD26}" srcOrd="6" destOrd="0" presId="urn:microsoft.com/office/officeart/2005/8/layout/StepDownProcess"/>
    <dgm:cxn modelId="{1FF1D901-D034-4332-AFEA-A263E553226A}" type="presParOf" srcId="{44E93B20-732E-4F7C-AB94-0B8C51D9DD26}" destId="{C01182DA-57FC-4A23-A9AE-39B5CCC7B9D7}" srcOrd="0" destOrd="0" presId="urn:microsoft.com/office/officeart/2005/8/layout/StepDownProcess"/>
    <dgm:cxn modelId="{762A1F5D-9025-40DE-8FC2-A60D234FE5D7}" type="presParOf" srcId="{44E93B20-732E-4F7C-AB94-0B8C51D9DD26}" destId="{146059D9-2173-48FB-9D78-319080249319}" srcOrd="1" destOrd="0" presId="urn:microsoft.com/office/officeart/2005/8/layout/StepDownProcess"/>
    <dgm:cxn modelId="{8B402935-6FBD-4A5F-8235-606555D6FCCD}" type="presParOf" srcId="{44E93B20-732E-4F7C-AB94-0B8C51D9DD26}" destId="{984D547B-DB6B-49D6-992F-15DE116FAB60}" srcOrd="2" destOrd="0" presId="urn:microsoft.com/office/officeart/2005/8/layout/StepDownProcess"/>
    <dgm:cxn modelId="{218DC431-9A92-4696-B39F-2DD50052AF9C}" type="presParOf" srcId="{A3BF90B1-9C75-4714-ACBC-1C9E3DDB43EC}" destId="{7EBAA129-29EA-4889-B61B-1794DDF0C92B}" srcOrd="7" destOrd="0" presId="urn:microsoft.com/office/officeart/2005/8/layout/StepDownProcess"/>
    <dgm:cxn modelId="{4444849E-7566-4D4B-A676-869455AB25D5}" type="presParOf" srcId="{A3BF90B1-9C75-4714-ACBC-1C9E3DDB43EC}" destId="{ED1ADB6C-D2A8-48F5-8197-7C06ACC23EFE}" srcOrd="8" destOrd="0" presId="urn:microsoft.com/office/officeart/2005/8/layout/StepDownProcess"/>
    <dgm:cxn modelId="{42679285-F289-4137-AEEE-110B6F3EC713}" type="presParOf" srcId="{ED1ADB6C-D2A8-48F5-8197-7C06ACC23EFE}" destId="{B401BE16-6DAB-4E26-8648-8807B81D597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762065-8ED8-4D83-ABD5-E89C688A29FB}" type="doc">
      <dgm:prSet loTypeId="urn:microsoft.com/office/officeart/2005/8/layout/bProcess3" loCatId="process" qsTypeId="urn:microsoft.com/office/officeart/2005/8/quickstyle/simple1" qsCatId="simple" csTypeId="urn:microsoft.com/office/officeart/2005/8/colors/colorful1" csCatId="colorful" phldr="1"/>
      <dgm:spPr/>
    </dgm:pt>
    <dgm:pt modelId="{873DAB8A-446E-4FE4-B613-8BC34007B2DB}">
      <dgm:prSet phldrT="[Text]" custT="1"/>
      <dgm:spPr/>
      <dgm:t>
        <a:bodyPr/>
        <a:lstStyle/>
        <a:p>
          <a:r>
            <a:rPr lang="en-US" sz="1600" b="1" dirty="0"/>
            <a:t>Gather CCC data (e.g., COCI) and update local tables.</a:t>
          </a:r>
        </a:p>
      </dgm:t>
    </dgm:pt>
    <dgm:pt modelId="{5D018199-7F5C-41A9-8D3F-445CAB0EFBEF}" type="parTrans" cxnId="{3B0D7C9D-67A9-444A-967D-EE253877DE4B}">
      <dgm:prSet/>
      <dgm:spPr/>
      <dgm:t>
        <a:bodyPr/>
        <a:lstStyle/>
        <a:p>
          <a:endParaRPr lang="en-US"/>
        </a:p>
      </dgm:t>
    </dgm:pt>
    <dgm:pt modelId="{2142593F-5C62-4B02-B184-A03B72113938}" type="sibTrans" cxnId="{3B0D7C9D-67A9-444A-967D-EE253877DE4B}">
      <dgm:prSet/>
      <dgm:spPr/>
      <dgm:t>
        <a:bodyPr/>
        <a:lstStyle/>
        <a:p>
          <a:endParaRPr lang="en-US"/>
        </a:p>
      </dgm:t>
    </dgm:pt>
    <dgm:pt modelId="{E037261A-5188-49EE-9639-24178B91D23F}">
      <dgm:prSet phldrT="[Text]" custT="1"/>
      <dgm:spPr/>
      <dgm:t>
        <a:bodyPr/>
        <a:lstStyle/>
        <a:p>
          <a:r>
            <a:rPr lang="en-US" sz="1600" b="1" dirty="0"/>
            <a:t>Identify discrepancies (1) between CCC and Banner data and (2) within related Banner tables/data.</a:t>
          </a:r>
        </a:p>
      </dgm:t>
    </dgm:pt>
    <dgm:pt modelId="{3EDEE430-9B08-4FBE-8BBD-9C55836C722E}" type="parTrans" cxnId="{57558B96-698D-4E6C-B266-3A54D9C815D5}">
      <dgm:prSet/>
      <dgm:spPr/>
      <dgm:t>
        <a:bodyPr/>
        <a:lstStyle/>
        <a:p>
          <a:endParaRPr lang="en-US"/>
        </a:p>
      </dgm:t>
    </dgm:pt>
    <dgm:pt modelId="{A0A33568-0E61-494B-AF38-64B00221D3EF}" type="sibTrans" cxnId="{57558B96-698D-4E6C-B266-3A54D9C815D5}">
      <dgm:prSet/>
      <dgm:spPr/>
      <dgm:t>
        <a:bodyPr/>
        <a:lstStyle/>
        <a:p>
          <a:endParaRPr lang="en-US"/>
        </a:p>
      </dgm:t>
    </dgm:pt>
    <dgm:pt modelId="{847B8533-554B-4822-9BAD-6D8DCBB41D55}">
      <dgm:prSet phldrT="[Text]" custT="1"/>
      <dgm:spPr/>
      <dgm:t>
        <a:bodyPr/>
        <a:lstStyle/>
        <a:p>
          <a:r>
            <a:rPr lang="en-US" sz="1600" b="1" dirty="0"/>
            <a:t>Data Custodians make modifications in Banner or COCI, if applicable.</a:t>
          </a:r>
          <a:endParaRPr lang="en-US" sz="1800" b="1" dirty="0"/>
        </a:p>
      </dgm:t>
    </dgm:pt>
    <dgm:pt modelId="{E9C8DF67-1CF5-404A-82DD-FA46132C038D}" type="parTrans" cxnId="{F42FC243-BC21-4BD1-8428-5FD9A083B69A}">
      <dgm:prSet/>
      <dgm:spPr/>
      <dgm:t>
        <a:bodyPr/>
        <a:lstStyle/>
        <a:p>
          <a:endParaRPr lang="en-US"/>
        </a:p>
      </dgm:t>
    </dgm:pt>
    <dgm:pt modelId="{9E396398-FA37-4DD6-AC1E-4B26B7F994BC}" type="sibTrans" cxnId="{F42FC243-BC21-4BD1-8428-5FD9A083B69A}">
      <dgm:prSet/>
      <dgm:spPr/>
      <dgm:t>
        <a:bodyPr/>
        <a:lstStyle/>
        <a:p>
          <a:endParaRPr lang="en-US"/>
        </a:p>
      </dgm:t>
    </dgm:pt>
    <dgm:pt modelId="{F5C1FABF-683F-4549-BE0B-E361C8AFF49C}">
      <dgm:prSet custT="1"/>
      <dgm:spPr/>
      <dgm:t>
        <a:bodyPr/>
        <a:lstStyle/>
        <a:p>
          <a:r>
            <a:rPr lang="en-US" sz="1600" b="1" dirty="0"/>
            <a:t>Data are extracted for MIS reports on submission date. Records with errors or unresolved issues are deleted.</a:t>
          </a:r>
        </a:p>
      </dgm:t>
    </dgm:pt>
    <dgm:pt modelId="{AE739517-F1ED-4C70-B7C3-1DE9D6C22968}" type="parTrans" cxnId="{E6768854-6704-4972-99D3-AEAA843B06B5}">
      <dgm:prSet/>
      <dgm:spPr/>
      <dgm:t>
        <a:bodyPr/>
        <a:lstStyle/>
        <a:p>
          <a:endParaRPr lang="en-US"/>
        </a:p>
      </dgm:t>
    </dgm:pt>
    <dgm:pt modelId="{06CB8631-20DD-4D84-A423-EC2CFF926FBB}" type="sibTrans" cxnId="{E6768854-6704-4972-99D3-AEAA843B06B5}">
      <dgm:prSet/>
      <dgm:spPr/>
      <dgm:t>
        <a:bodyPr/>
        <a:lstStyle/>
        <a:p>
          <a:endParaRPr lang="en-US"/>
        </a:p>
      </dgm:t>
    </dgm:pt>
    <dgm:pt modelId="{23896012-5EB3-43D9-88F5-B36444CBC851}">
      <dgm:prSet custT="1"/>
      <dgm:spPr/>
      <dgm:t>
        <a:bodyPr/>
        <a:lstStyle/>
        <a:p>
          <a:r>
            <a:rPr lang="en-US" sz="1600" b="1" dirty="0"/>
            <a:t>Submit data to CCC</a:t>
          </a:r>
          <a:r>
            <a:rPr lang="en-US" sz="1600" dirty="0"/>
            <a:t>.</a:t>
          </a:r>
        </a:p>
      </dgm:t>
    </dgm:pt>
    <dgm:pt modelId="{17E58494-03FF-4E9E-8DD9-A3A8BA41FFA6}" type="parTrans" cxnId="{D66ED3EB-EDF6-4D1C-BEBD-1C957B5A105C}">
      <dgm:prSet/>
      <dgm:spPr/>
      <dgm:t>
        <a:bodyPr/>
        <a:lstStyle/>
        <a:p>
          <a:endParaRPr lang="en-US"/>
        </a:p>
      </dgm:t>
    </dgm:pt>
    <dgm:pt modelId="{351E5E2B-0D63-4811-9173-58D60228BCF7}" type="sibTrans" cxnId="{D66ED3EB-EDF6-4D1C-BEBD-1C957B5A105C}">
      <dgm:prSet/>
      <dgm:spPr/>
      <dgm:t>
        <a:bodyPr/>
        <a:lstStyle/>
        <a:p>
          <a:endParaRPr lang="en-US"/>
        </a:p>
      </dgm:t>
    </dgm:pt>
    <dgm:pt modelId="{A8474098-9312-40F8-9718-452B47785BC0}">
      <dgm:prSet custT="1"/>
      <dgm:spPr/>
      <dgm:t>
        <a:bodyPr/>
        <a:lstStyle/>
        <a:p>
          <a:r>
            <a:rPr lang="en-US" sz="1600" b="1" dirty="0"/>
            <a:t>Publish submission report on FHDA IRP MIS website identifying data issues. Send email to data custodian and their managers.</a:t>
          </a:r>
        </a:p>
      </dgm:t>
    </dgm:pt>
    <dgm:pt modelId="{1D9CD042-9EB8-43F7-9A4A-4BA8CD926F27}" type="parTrans" cxnId="{3F63A62D-5461-439A-BF0E-193A70B62916}">
      <dgm:prSet/>
      <dgm:spPr/>
      <dgm:t>
        <a:bodyPr/>
        <a:lstStyle/>
        <a:p>
          <a:endParaRPr lang="en-US"/>
        </a:p>
      </dgm:t>
    </dgm:pt>
    <dgm:pt modelId="{8E8438BF-F47B-4C0B-9637-8AE0A6A87E6C}" type="sibTrans" cxnId="{3F63A62D-5461-439A-BF0E-193A70B62916}">
      <dgm:prSet/>
      <dgm:spPr/>
      <dgm:t>
        <a:bodyPr/>
        <a:lstStyle/>
        <a:p>
          <a:endParaRPr lang="en-US"/>
        </a:p>
      </dgm:t>
    </dgm:pt>
    <dgm:pt modelId="{ADBDBEE0-1751-428B-AAAD-17CE9516D746}">
      <dgm:prSet/>
      <dgm:spPr/>
      <dgm:t>
        <a:bodyPr/>
        <a:lstStyle/>
        <a:p>
          <a:r>
            <a:rPr lang="en-US" b="1" dirty="0"/>
            <a:t>Summer, fall, and winter reports are resubmitted on June-July.</a:t>
          </a:r>
        </a:p>
      </dgm:t>
    </dgm:pt>
    <dgm:pt modelId="{D6F1FB8F-5B84-4C0C-BDFD-422CA35BA3B1}" type="parTrans" cxnId="{8A8DBCC9-1DB7-4BBE-8924-785D3F831067}">
      <dgm:prSet/>
      <dgm:spPr/>
      <dgm:t>
        <a:bodyPr/>
        <a:lstStyle/>
        <a:p>
          <a:endParaRPr lang="en-US"/>
        </a:p>
      </dgm:t>
    </dgm:pt>
    <dgm:pt modelId="{BB490F3E-BEF0-45C3-85A6-060E6B79AFCC}" type="sibTrans" cxnId="{8A8DBCC9-1DB7-4BBE-8924-785D3F831067}">
      <dgm:prSet/>
      <dgm:spPr/>
      <dgm:t>
        <a:bodyPr/>
        <a:lstStyle/>
        <a:p>
          <a:endParaRPr lang="en-US"/>
        </a:p>
      </dgm:t>
    </dgm:pt>
    <dgm:pt modelId="{F51A8F3A-E3A0-4CFB-AED3-118F3F179B80}">
      <dgm:prSet/>
      <dgm:spPr/>
      <dgm:t>
        <a:bodyPr/>
        <a:lstStyle/>
        <a:p>
          <a:r>
            <a:rPr lang="en-US" b="1" dirty="0"/>
            <a:t>Categorical groups need to confirm lists of students served; otherwise, data are not included.</a:t>
          </a:r>
        </a:p>
      </dgm:t>
    </dgm:pt>
    <dgm:pt modelId="{C35547AA-056D-4E96-A236-8B83C9B7D40F}" type="parTrans" cxnId="{602441BB-F0E4-4F99-8BA4-FD0734CC3CCF}">
      <dgm:prSet/>
      <dgm:spPr/>
      <dgm:t>
        <a:bodyPr/>
        <a:lstStyle/>
        <a:p>
          <a:endParaRPr lang="en-US"/>
        </a:p>
      </dgm:t>
    </dgm:pt>
    <dgm:pt modelId="{857AD08F-EC23-4DEA-BF1A-D55E2577041B}" type="sibTrans" cxnId="{602441BB-F0E4-4F99-8BA4-FD0734CC3CCF}">
      <dgm:prSet/>
      <dgm:spPr/>
      <dgm:t>
        <a:bodyPr/>
        <a:lstStyle/>
        <a:p>
          <a:endParaRPr lang="en-US"/>
        </a:p>
      </dgm:t>
    </dgm:pt>
    <dgm:pt modelId="{D8A0743C-CC2E-4F7E-A4B3-DC078550FEE6}" type="pres">
      <dgm:prSet presAssocID="{2B762065-8ED8-4D83-ABD5-E89C688A29FB}" presName="Name0" presStyleCnt="0">
        <dgm:presLayoutVars>
          <dgm:dir/>
          <dgm:resizeHandles val="exact"/>
        </dgm:presLayoutVars>
      </dgm:prSet>
      <dgm:spPr/>
    </dgm:pt>
    <dgm:pt modelId="{D047927C-6F24-4C28-80B1-99CAA4844D0A}" type="pres">
      <dgm:prSet presAssocID="{873DAB8A-446E-4FE4-B613-8BC34007B2DB}" presName="node" presStyleLbl="node1" presStyleIdx="0" presStyleCnt="8">
        <dgm:presLayoutVars>
          <dgm:bulletEnabled val="1"/>
        </dgm:presLayoutVars>
      </dgm:prSet>
      <dgm:spPr/>
    </dgm:pt>
    <dgm:pt modelId="{29343E6B-A914-42D1-9563-A70189C7DEC3}" type="pres">
      <dgm:prSet presAssocID="{2142593F-5C62-4B02-B184-A03B72113938}" presName="sibTrans" presStyleLbl="sibTrans1D1" presStyleIdx="0" presStyleCnt="7"/>
      <dgm:spPr/>
    </dgm:pt>
    <dgm:pt modelId="{86D34D9A-D610-405B-AD2D-C78375B44BC9}" type="pres">
      <dgm:prSet presAssocID="{2142593F-5C62-4B02-B184-A03B72113938}" presName="connectorText" presStyleLbl="sibTrans1D1" presStyleIdx="0" presStyleCnt="7"/>
      <dgm:spPr/>
    </dgm:pt>
    <dgm:pt modelId="{09CAA2FE-56BB-4E40-8DD5-7EC3F2CD2710}" type="pres">
      <dgm:prSet presAssocID="{E037261A-5188-49EE-9639-24178B91D23F}" presName="node" presStyleLbl="node1" presStyleIdx="1" presStyleCnt="8" custScaleY="125439">
        <dgm:presLayoutVars>
          <dgm:bulletEnabled val="1"/>
        </dgm:presLayoutVars>
      </dgm:prSet>
      <dgm:spPr/>
    </dgm:pt>
    <dgm:pt modelId="{89FC76BD-79F8-4827-8178-927EF4935759}" type="pres">
      <dgm:prSet presAssocID="{A0A33568-0E61-494B-AF38-64B00221D3EF}" presName="sibTrans" presStyleLbl="sibTrans1D1" presStyleIdx="1" presStyleCnt="7"/>
      <dgm:spPr/>
    </dgm:pt>
    <dgm:pt modelId="{B68CAFA5-E07D-4447-8892-126EA337609A}" type="pres">
      <dgm:prSet presAssocID="{A0A33568-0E61-494B-AF38-64B00221D3EF}" presName="connectorText" presStyleLbl="sibTrans1D1" presStyleIdx="1" presStyleCnt="7"/>
      <dgm:spPr/>
    </dgm:pt>
    <dgm:pt modelId="{4674C218-3B77-4637-A22E-FEBF91D32DE1}" type="pres">
      <dgm:prSet presAssocID="{847B8533-554B-4822-9BAD-6D8DCBB41D55}" presName="node" presStyleLbl="node1" presStyleIdx="2" presStyleCnt="8">
        <dgm:presLayoutVars>
          <dgm:bulletEnabled val="1"/>
        </dgm:presLayoutVars>
      </dgm:prSet>
      <dgm:spPr/>
    </dgm:pt>
    <dgm:pt modelId="{5E30A6C6-BDB2-43B3-8839-89D2D480F411}" type="pres">
      <dgm:prSet presAssocID="{9E396398-FA37-4DD6-AC1E-4B26B7F994BC}" presName="sibTrans" presStyleLbl="sibTrans1D1" presStyleIdx="2" presStyleCnt="7"/>
      <dgm:spPr/>
    </dgm:pt>
    <dgm:pt modelId="{E8BFDE74-DB33-4CE3-A0AE-63B4B2241FBD}" type="pres">
      <dgm:prSet presAssocID="{9E396398-FA37-4DD6-AC1E-4B26B7F994BC}" presName="connectorText" presStyleLbl="sibTrans1D1" presStyleIdx="2" presStyleCnt="7"/>
      <dgm:spPr/>
    </dgm:pt>
    <dgm:pt modelId="{3FEEB485-D46F-4A91-8CDF-855547F0CABF}" type="pres">
      <dgm:prSet presAssocID="{F51A8F3A-E3A0-4CFB-AED3-118F3F179B80}" presName="node" presStyleLbl="node1" presStyleIdx="3" presStyleCnt="8" custScaleY="113766">
        <dgm:presLayoutVars>
          <dgm:bulletEnabled val="1"/>
        </dgm:presLayoutVars>
      </dgm:prSet>
      <dgm:spPr/>
    </dgm:pt>
    <dgm:pt modelId="{DF287015-69CB-45C7-A795-9FDB15E11890}" type="pres">
      <dgm:prSet presAssocID="{857AD08F-EC23-4DEA-BF1A-D55E2577041B}" presName="sibTrans" presStyleLbl="sibTrans1D1" presStyleIdx="3" presStyleCnt="7"/>
      <dgm:spPr/>
    </dgm:pt>
    <dgm:pt modelId="{DAF04402-2697-48F8-9781-E5068BF12BBC}" type="pres">
      <dgm:prSet presAssocID="{857AD08F-EC23-4DEA-BF1A-D55E2577041B}" presName="connectorText" presStyleLbl="sibTrans1D1" presStyleIdx="3" presStyleCnt="7"/>
      <dgm:spPr/>
    </dgm:pt>
    <dgm:pt modelId="{1280BF46-3AD5-42C2-96E3-BB8CF09EBAE1}" type="pres">
      <dgm:prSet presAssocID="{F5C1FABF-683F-4549-BE0B-E361C8AFF49C}" presName="node" presStyleLbl="node1" presStyleIdx="4" presStyleCnt="8" custScaleY="136146">
        <dgm:presLayoutVars>
          <dgm:bulletEnabled val="1"/>
        </dgm:presLayoutVars>
      </dgm:prSet>
      <dgm:spPr/>
    </dgm:pt>
    <dgm:pt modelId="{5080D0D2-6C74-4579-B1B3-BD62FAFCDA04}" type="pres">
      <dgm:prSet presAssocID="{06CB8631-20DD-4D84-A423-EC2CFF926FBB}" presName="sibTrans" presStyleLbl="sibTrans1D1" presStyleIdx="4" presStyleCnt="7"/>
      <dgm:spPr/>
    </dgm:pt>
    <dgm:pt modelId="{5744E490-013A-4C89-84E4-D7E7C56937F4}" type="pres">
      <dgm:prSet presAssocID="{06CB8631-20DD-4D84-A423-EC2CFF926FBB}" presName="connectorText" presStyleLbl="sibTrans1D1" presStyleIdx="4" presStyleCnt="7"/>
      <dgm:spPr/>
    </dgm:pt>
    <dgm:pt modelId="{90B749B5-3AD8-4276-9607-995132E1141B}" type="pres">
      <dgm:prSet presAssocID="{23896012-5EB3-43D9-88F5-B36444CBC851}" presName="node" presStyleLbl="node1" presStyleIdx="5" presStyleCnt="8">
        <dgm:presLayoutVars>
          <dgm:bulletEnabled val="1"/>
        </dgm:presLayoutVars>
      </dgm:prSet>
      <dgm:spPr/>
    </dgm:pt>
    <dgm:pt modelId="{BF6E9373-E844-4037-BA54-48EFEF4FDA78}" type="pres">
      <dgm:prSet presAssocID="{351E5E2B-0D63-4811-9173-58D60228BCF7}" presName="sibTrans" presStyleLbl="sibTrans1D1" presStyleIdx="5" presStyleCnt="7"/>
      <dgm:spPr/>
    </dgm:pt>
    <dgm:pt modelId="{BD926120-E0DB-4085-B051-1A73EBBCCC7B}" type="pres">
      <dgm:prSet presAssocID="{351E5E2B-0D63-4811-9173-58D60228BCF7}" presName="connectorText" presStyleLbl="sibTrans1D1" presStyleIdx="5" presStyleCnt="7"/>
      <dgm:spPr/>
    </dgm:pt>
    <dgm:pt modelId="{2D6F82D1-B786-406C-BCF4-FAB385EB3048}" type="pres">
      <dgm:prSet presAssocID="{A8474098-9312-40F8-9718-452B47785BC0}" presName="node" presStyleLbl="node1" presStyleIdx="6" presStyleCnt="8" custScaleY="113989">
        <dgm:presLayoutVars>
          <dgm:bulletEnabled val="1"/>
        </dgm:presLayoutVars>
      </dgm:prSet>
      <dgm:spPr/>
    </dgm:pt>
    <dgm:pt modelId="{712BE72D-05FA-4EB4-996B-175ADD68677B}" type="pres">
      <dgm:prSet presAssocID="{8E8438BF-F47B-4C0B-9637-8AE0A6A87E6C}" presName="sibTrans" presStyleLbl="sibTrans1D1" presStyleIdx="6" presStyleCnt="7"/>
      <dgm:spPr/>
    </dgm:pt>
    <dgm:pt modelId="{D4CFEA7B-1052-4724-AD77-208DC478687E}" type="pres">
      <dgm:prSet presAssocID="{8E8438BF-F47B-4C0B-9637-8AE0A6A87E6C}" presName="connectorText" presStyleLbl="sibTrans1D1" presStyleIdx="6" presStyleCnt="7"/>
      <dgm:spPr/>
    </dgm:pt>
    <dgm:pt modelId="{40902D1F-E88E-4C7D-91A8-5D8D5BFECB22}" type="pres">
      <dgm:prSet presAssocID="{ADBDBEE0-1751-428B-AAAD-17CE9516D746}" presName="node" presStyleLbl="node1" presStyleIdx="7" presStyleCnt="8">
        <dgm:presLayoutVars>
          <dgm:bulletEnabled val="1"/>
        </dgm:presLayoutVars>
      </dgm:prSet>
      <dgm:spPr/>
    </dgm:pt>
  </dgm:ptLst>
  <dgm:cxnLst>
    <dgm:cxn modelId="{32235B06-41C5-469C-853F-B6214A55FCC8}" type="presOf" srcId="{06CB8631-20DD-4D84-A423-EC2CFF926FBB}" destId="{5080D0D2-6C74-4579-B1B3-BD62FAFCDA04}" srcOrd="0" destOrd="0" presId="urn:microsoft.com/office/officeart/2005/8/layout/bProcess3"/>
    <dgm:cxn modelId="{90194E12-1260-4FF1-B80F-961294F6C197}" type="presOf" srcId="{8E8438BF-F47B-4C0B-9637-8AE0A6A87E6C}" destId="{D4CFEA7B-1052-4724-AD77-208DC478687E}" srcOrd="1" destOrd="0" presId="urn:microsoft.com/office/officeart/2005/8/layout/bProcess3"/>
    <dgm:cxn modelId="{C2E98B12-26EC-4E12-A1DC-8578B826E1F8}" type="presOf" srcId="{9E396398-FA37-4DD6-AC1E-4B26B7F994BC}" destId="{E8BFDE74-DB33-4CE3-A0AE-63B4B2241FBD}" srcOrd="1" destOrd="0" presId="urn:microsoft.com/office/officeart/2005/8/layout/bProcess3"/>
    <dgm:cxn modelId="{6B8D6A1A-8A7A-443F-BBE1-DCEC8D6CC2EC}" type="presOf" srcId="{F5C1FABF-683F-4549-BE0B-E361C8AFF49C}" destId="{1280BF46-3AD5-42C2-96E3-BB8CF09EBAE1}" srcOrd="0" destOrd="0" presId="urn:microsoft.com/office/officeart/2005/8/layout/bProcess3"/>
    <dgm:cxn modelId="{EF81E01B-62BB-4DE2-B1AC-B50EF089D76B}" type="presOf" srcId="{A0A33568-0E61-494B-AF38-64B00221D3EF}" destId="{89FC76BD-79F8-4827-8178-927EF4935759}" srcOrd="0" destOrd="0" presId="urn:microsoft.com/office/officeart/2005/8/layout/bProcess3"/>
    <dgm:cxn modelId="{181B9723-255B-43F6-93E7-EBA5841529A2}" type="presOf" srcId="{857AD08F-EC23-4DEA-BF1A-D55E2577041B}" destId="{DF287015-69CB-45C7-A795-9FDB15E11890}" srcOrd="0" destOrd="0" presId="urn:microsoft.com/office/officeart/2005/8/layout/bProcess3"/>
    <dgm:cxn modelId="{3F63A62D-5461-439A-BF0E-193A70B62916}" srcId="{2B762065-8ED8-4D83-ABD5-E89C688A29FB}" destId="{A8474098-9312-40F8-9718-452B47785BC0}" srcOrd="6" destOrd="0" parTransId="{1D9CD042-9EB8-43F7-9A4A-4BA8CD926F27}" sibTransId="{8E8438BF-F47B-4C0B-9637-8AE0A6A87E6C}"/>
    <dgm:cxn modelId="{C673C035-B331-42A3-BF5D-3B0C61638757}" type="presOf" srcId="{2142593F-5C62-4B02-B184-A03B72113938}" destId="{29343E6B-A914-42D1-9563-A70189C7DEC3}" srcOrd="0" destOrd="0" presId="urn:microsoft.com/office/officeart/2005/8/layout/bProcess3"/>
    <dgm:cxn modelId="{1AAB5A3E-05D5-4A25-8C9A-EF0BAFA30BF8}" type="presOf" srcId="{A8474098-9312-40F8-9718-452B47785BC0}" destId="{2D6F82D1-B786-406C-BCF4-FAB385EB3048}" srcOrd="0" destOrd="0" presId="urn:microsoft.com/office/officeart/2005/8/layout/bProcess3"/>
    <dgm:cxn modelId="{72B5BC61-947F-4891-87BD-698BB277223A}" type="presOf" srcId="{F51A8F3A-E3A0-4CFB-AED3-118F3F179B80}" destId="{3FEEB485-D46F-4A91-8CDF-855547F0CABF}" srcOrd="0" destOrd="0" presId="urn:microsoft.com/office/officeart/2005/8/layout/bProcess3"/>
    <dgm:cxn modelId="{F42FC243-BC21-4BD1-8428-5FD9A083B69A}" srcId="{2B762065-8ED8-4D83-ABD5-E89C688A29FB}" destId="{847B8533-554B-4822-9BAD-6D8DCBB41D55}" srcOrd="2" destOrd="0" parTransId="{E9C8DF67-1CF5-404A-82DD-FA46132C038D}" sibTransId="{9E396398-FA37-4DD6-AC1E-4B26B7F994BC}"/>
    <dgm:cxn modelId="{767C5D66-6928-448A-9DD7-AC74CD40CA6F}" type="presOf" srcId="{8E8438BF-F47B-4C0B-9637-8AE0A6A87E6C}" destId="{712BE72D-05FA-4EB4-996B-175ADD68677B}" srcOrd="0" destOrd="0" presId="urn:microsoft.com/office/officeart/2005/8/layout/bProcess3"/>
    <dgm:cxn modelId="{5239C36A-3F77-461A-BACD-E5154B437151}" type="presOf" srcId="{9E396398-FA37-4DD6-AC1E-4B26B7F994BC}" destId="{5E30A6C6-BDB2-43B3-8839-89D2D480F411}" srcOrd="0" destOrd="0" presId="urn:microsoft.com/office/officeart/2005/8/layout/bProcess3"/>
    <dgm:cxn modelId="{E4EF486B-3868-4288-B83F-BCA9EB824533}" type="presOf" srcId="{ADBDBEE0-1751-428B-AAAD-17CE9516D746}" destId="{40902D1F-E88E-4C7D-91A8-5D8D5BFECB22}" srcOrd="0" destOrd="0" presId="urn:microsoft.com/office/officeart/2005/8/layout/bProcess3"/>
    <dgm:cxn modelId="{FE779871-C3F1-4E56-9A26-EBFA62068207}" type="presOf" srcId="{873DAB8A-446E-4FE4-B613-8BC34007B2DB}" destId="{D047927C-6F24-4C28-80B1-99CAA4844D0A}" srcOrd="0" destOrd="0" presId="urn:microsoft.com/office/officeart/2005/8/layout/bProcess3"/>
    <dgm:cxn modelId="{E6768854-6704-4972-99D3-AEAA843B06B5}" srcId="{2B762065-8ED8-4D83-ABD5-E89C688A29FB}" destId="{F5C1FABF-683F-4549-BE0B-E361C8AFF49C}" srcOrd="4" destOrd="0" parTransId="{AE739517-F1ED-4C70-B7C3-1DE9D6C22968}" sibTransId="{06CB8631-20DD-4D84-A423-EC2CFF926FBB}"/>
    <dgm:cxn modelId="{4C943778-FBC7-4300-B220-B558CF30FBDB}" type="presOf" srcId="{06CB8631-20DD-4D84-A423-EC2CFF926FBB}" destId="{5744E490-013A-4C89-84E4-D7E7C56937F4}" srcOrd="1" destOrd="0" presId="urn:microsoft.com/office/officeart/2005/8/layout/bProcess3"/>
    <dgm:cxn modelId="{F95DD579-6E4C-40C1-A39A-3C9201D38E86}" type="presOf" srcId="{A0A33568-0E61-494B-AF38-64B00221D3EF}" destId="{B68CAFA5-E07D-4447-8892-126EA337609A}" srcOrd="1" destOrd="0" presId="urn:microsoft.com/office/officeart/2005/8/layout/bProcess3"/>
    <dgm:cxn modelId="{0B2D105A-3C30-4066-A19B-E0B15ADF0144}" type="presOf" srcId="{857AD08F-EC23-4DEA-BF1A-D55E2577041B}" destId="{DAF04402-2697-48F8-9781-E5068BF12BBC}" srcOrd="1" destOrd="0" presId="urn:microsoft.com/office/officeart/2005/8/layout/bProcess3"/>
    <dgm:cxn modelId="{8308D47A-4308-425C-83BE-B911868DE273}" type="presOf" srcId="{351E5E2B-0D63-4811-9173-58D60228BCF7}" destId="{BD926120-E0DB-4085-B051-1A73EBBCCC7B}" srcOrd="1" destOrd="0" presId="urn:microsoft.com/office/officeart/2005/8/layout/bProcess3"/>
    <dgm:cxn modelId="{7FED2187-93AF-4B02-A330-3C7A11BCFAE3}" type="presOf" srcId="{23896012-5EB3-43D9-88F5-B36444CBC851}" destId="{90B749B5-3AD8-4276-9607-995132E1141B}" srcOrd="0" destOrd="0" presId="urn:microsoft.com/office/officeart/2005/8/layout/bProcess3"/>
    <dgm:cxn modelId="{57558B96-698D-4E6C-B266-3A54D9C815D5}" srcId="{2B762065-8ED8-4D83-ABD5-E89C688A29FB}" destId="{E037261A-5188-49EE-9639-24178B91D23F}" srcOrd="1" destOrd="0" parTransId="{3EDEE430-9B08-4FBE-8BBD-9C55836C722E}" sibTransId="{A0A33568-0E61-494B-AF38-64B00221D3EF}"/>
    <dgm:cxn modelId="{3B0D7C9D-67A9-444A-967D-EE253877DE4B}" srcId="{2B762065-8ED8-4D83-ABD5-E89C688A29FB}" destId="{873DAB8A-446E-4FE4-B613-8BC34007B2DB}" srcOrd="0" destOrd="0" parTransId="{5D018199-7F5C-41A9-8D3F-445CAB0EFBEF}" sibTransId="{2142593F-5C62-4B02-B184-A03B72113938}"/>
    <dgm:cxn modelId="{13A76DA6-1F3F-498D-A1E8-036923436BC1}" type="presOf" srcId="{847B8533-554B-4822-9BAD-6D8DCBB41D55}" destId="{4674C218-3B77-4637-A22E-FEBF91D32DE1}" srcOrd="0" destOrd="0" presId="urn:microsoft.com/office/officeart/2005/8/layout/bProcess3"/>
    <dgm:cxn modelId="{602441BB-F0E4-4F99-8BA4-FD0734CC3CCF}" srcId="{2B762065-8ED8-4D83-ABD5-E89C688A29FB}" destId="{F51A8F3A-E3A0-4CFB-AED3-118F3F179B80}" srcOrd="3" destOrd="0" parTransId="{C35547AA-056D-4E96-A236-8B83C9B7D40F}" sibTransId="{857AD08F-EC23-4DEA-BF1A-D55E2577041B}"/>
    <dgm:cxn modelId="{F70075C1-1B14-4E31-9F23-A04EDE76D606}" type="presOf" srcId="{E037261A-5188-49EE-9639-24178B91D23F}" destId="{09CAA2FE-56BB-4E40-8DD5-7EC3F2CD2710}" srcOrd="0" destOrd="0" presId="urn:microsoft.com/office/officeart/2005/8/layout/bProcess3"/>
    <dgm:cxn modelId="{8A8DBCC9-1DB7-4BBE-8924-785D3F831067}" srcId="{2B762065-8ED8-4D83-ABD5-E89C688A29FB}" destId="{ADBDBEE0-1751-428B-AAAD-17CE9516D746}" srcOrd="7" destOrd="0" parTransId="{D6F1FB8F-5B84-4C0C-BDFD-422CA35BA3B1}" sibTransId="{BB490F3E-BEF0-45C3-85A6-060E6B79AFCC}"/>
    <dgm:cxn modelId="{9D227FDA-2D07-419E-ACB0-EE5FE21ECF15}" type="presOf" srcId="{351E5E2B-0D63-4811-9173-58D60228BCF7}" destId="{BF6E9373-E844-4037-BA54-48EFEF4FDA78}" srcOrd="0" destOrd="0" presId="urn:microsoft.com/office/officeart/2005/8/layout/bProcess3"/>
    <dgm:cxn modelId="{22EA2EE2-F617-4202-900E-6E125E3A081F}" type="presOf" srcId="{2142593F-5C62-4B02-B184-A03B72113938}" destId="{86D34D9A-D610-405B-AD2D-C78375B44BC9}" srcOrd="1" destOrd="0" presId="urn:microsoft.com/office/officeart/2005/8/layout/bProcess3"/>
    <dgm:cxn modelId="{D66ED3EB-EDF6-4D1C-BEBD-1C957B5A105C}" srcId="{2B762065-8ED8-4D83-ABD5-E89C688A29FB}" destId="{23896012-5EB3-43D9-88F5-B36444CBC851}" srcOrd="5" destOrd="0" parTransId="{17E58494-03FF-4E9E-8DD9-A3A8BA41FFA6}" sibTransId="{351E5E2B-0D63-4811-9173-58D60228BCF7}"/>
    <dgm:cxn modelId="{2AE590EE-C507-408B-A652-F0303DA90F4C}" type="presOf" srcId="{2B762065-8ED8-4D83-ABD5-E89C688A29FB}" destId="{D8A0743C-CC2E-4F7E-A4B3-DC078550FEE6}" srcOrd="0" destOrd="0" presId="urn:microsoft.com/office/officeart/2005/8/layout/bProcess3"/>
    <dgm:cxn modelId="{737DD0F9-A760-42B2-94C2-5DD56A5E4E45}" type="presParOf" srcId="{D8A0743C-CC2E-4F7E-A4B3-DC078550FEE6}" destId="{D047927C-6F24-4C28-80B1-99CAA4844D0A}" srcOrd="0" destOrd="0" presId="urn:microsoft.com/office/officeart/2005/8/layout/bProcess3"/>
    <dgm:cxn modelId="{8E809D1B-002A-4B4D-BFD0-C6E05A21A066}" type="presParOf" srcId="{D8A0743C-CC2E-4F7E-A4B3-DC078550FEE6}" destId="{29343E6B-A914-42D1-9563-A70189C7DEC3}" srcOrd="1" destOrd="0" presId="urn:microsoft.com/office/officeart/2005/8/layout/bProcess3"/>
    <dgm:cxn modelId="{6672F58A-643B-40A0-8664-703FAC772594}" type="presParOf" srcId="{29343E6B-A914-42D1-9563-A70189C7DEC3}" destId="{86D34D9A-D610-405B-AD2D-C78375B44BC9}" srcOrd="0" destOrd="0" presId="urn:microsoft.com/office/officeart/2005/8/layout/bProcess3"/>
    <dgm:cxn modelId="{98F554AE-2A20-49B9-9A9F-8F756A81033B}" type="presParOf" srcId="{D8A0743C-CC2E-4F7E-A4B3-DC078550FEE6}" destId="{09CAA2FE-56BB-4E40-8DD5-7EC3F2CD2710}" srcOrd="2" destOrd="0" presId="urn:microsoft.com/office/officeart/2005/8/layout/bProcess3"/>
    <dgm:cxn modelId="{C80684E3-775D-47F0-95FD-34E98B202AD0}" type="presParOf" srcId="{D8A0743C-CC2E-4F7E-A4B3-DC078550FEE6}" destId="{89FC76BD-79F8-4827-8178-927EF4935759}" srcOrd="3" destOrd="0" presId="urn:microsoft.com/office/officeart/2005/8/layout/bProcess3"/>
    <dgm:cxn modelId="{378A8EE1-A04E-4156-8360-6B5A84AB6A78}" type="presParOf" srcId="{89FC76BD-79F8-4827-8178-927EF4935759}" destId="{B68CAFA5-E07D-4447-8892-126EA337609A}" srcOrd="0" destOrd="0" presId="urn:microsoft.com/office/officeart/2005/8/layout/bProcess3"/>
    <dgm:cxn modelId="{C5115453-7E3E-4591-940A-922400B04F4F}" type="presParOf" srcId="{D8A0743C-CC2E-4F7E-A4B3-DC078550FEE6}" destId="{4674C218-3B77-4637-A22E-FEBF91D32DE1}" srcOrd="4" destOrd="0" presId="urn:microsoft.com/office/officeart/2005/8/layout/bProcess3"/>
    <dgm:cxn modelId="{9094E555-B59A-452A-B9C6-CE804815CA7E}" type="presParOf" srcId="{D8A0743C-CC2E-4F7E-A4B3-DC078550FEE6}" destId="{5E30A6C6-BDB2-43B3-8839-89D2D480F411}" srcOrd="5" destOrd="0" presId="urn:microsoft.com/office/officeart/2005/8/layout/bProcess3"/>
    <dgm:cxn modelId="{4D737AF1-3F98-4841-8E48-F3E8DB130F8B}" type="presParOf" srcId="{5E30A6C6-BDB2-43B3-8839-89D2D480F411}" destId="{E8BFDE74-DB33-4CE3-A0AE-63B4B2241FBD}" srcOrd="0" destOrd="0" presId="urn:microsoft.com/office/officeart/2005/8/layout/bProcess3"/>
    <dgm:cxn modelId="{42ED6C18-113B-435E-B48D-24775D09928A}" type="presParOf" srcId="{D8A0743C-CC2E-4F7E-A4B3-DC078550FEE6}" destId="{3FEEB485-D46F-4A91-8CDF-855547F0CABF}" srcOrd="6" destOrd="0" presId="urn:microsoft.com/office/officeart/2005/8/layout/bProcess3"/>
    <dgm:cxn modelId="{12FB450C-519D-4787-9E25-3475F3F6A0DD}" type="presParOf" srcId="{D8A0743C-CC2E-4F7E-A4B3-DC078550FEE6}" destId="{DF287015-69CB-45C7-A795-9FDB15E11890}" srcOrd="7" destOrd="0" presId="urn:microsoft.com/office/officeart/2005/8/layout/bProcess3"/>
    <dgm:cxn modelId="{8719212B-CE5A-4741-AFC3-685B90FF886C}" type="presParOf" srcId="{DF287015-69CB-45C7-A795-9FDB15E11890}" destId="{DAF04402-2697-48F8-9781-E5068BF12BBC}" srcOrd="0" destOrd="0" presId="urn:microsoft.com/office/officeart/2005/8/layout/bProcess3"/>
    <dgm:cxn modelId="{FE7B8400-2E64-4B29-A4AA-6EF2716E08AD}" type="presParOf" srcId="{D8A0743C-CC2E-4F7E-A4B3-DC078550FEE6}" destId="{1280BF46-3AD5-42C2-96E3-BB8CF09EBAE1}" srcOrd="8" destOrd="0" presId="urn:microsoft.com/office/officeart/2005/8/layout/bProcess3"/>
    <dgm:cxn modelId="{2BC87430-0B60-4A6F-AE68-9786751485AD}" type="presParOf" srcId="{D8A0743C-CC2E-4F7E-A4B3-DC078550FEE6}" destId="{5080D0D2-6C74-4579-B1B3-BD62FAFCDA04}" srcOrd="9" destOrd="0" presId="urn:microsoft.com/office/officeart/2005/8/layout/bProcess3"/>
    <dgm:cxn modelId="{4ACDCF59-3786-4F25-8152-E59D716C1C27}" type="presParOf" srcId="{5080D0D2-6C74-4579-B1B3-BD62FAFCDA04}" destId="{5744E490-013A-4C89-84E4-D7E7C56937F4}" srcOrd="0" destOrd="0" presId="urn:microsoft.com/office/officeart/2005/8/layout/bProcess3"/>
    <dgm:cxn modelId="{0ADD3349-0E4B-438E-ABD8-8B27601DB3DF}" type="presParOf" srcId="{D8A0743C-CC2E-4F7E-A4B3-DC078550FEE6}" destId="{90B749B5-3AD8-4276-9607-995132E1141B}" srcOrd="10" destOrd="0" presId="urn:microsoft.com/office/officeart/2005/8/layout/bProcess3"/>
    <dgm:cxn modelId="{8235AE9E-0770-4419-A49A-F413DD9EDB88}" type="presParOf" srcId="{D8A0743C-CC2E-4F7E-A4B3-DC078550FEE6}" destId="{BF6E9373-E844-4037-BA54-48EFEF4FDA78}" srcOrd="11" destOrd="0" presId="urn:microsoft.com/office/officeart/2005/8/layout/bProcess3"/>
    <dgm:cxn modelId="{7ACCCF6A-CEEA-41E4-B54B-B7C4959EEA80}" type="presParOf" srcId="{BF6E9373-E844-4037-BA54-48EFEF4FDA78}" destId="{BD926120-E0DB-4085-B051-1A73EBBCCC7B}" srcOrd="0" destOrd="0" presId="urn:microsoft.com/office/officeart/2005/8/layout/bProcess3"/>
    <dgm:cxn modelId="{A18E1931-FF17-4CE5-9AF7-3C46C168B73C}" type="presParOf" srcId="{D8A0743C-CC2E-4F7E-A4B3-DC078550FEE6}" destId="{2D6F82D1-B786-406C-BCF4-FAB385EB3048}" srcOrd="12" destOrd="0" presId="urn:microsoft.com/office/officeart/2005/8/layout/bProcess3"/>
    <dgm:cxn modelId="{F6AF3F8B-3520-47B9-A595-F0512AEBA0BC}" type="presParOf" srcId="{D8A0743C-CC2E-4F7E-A4B3-DC078550FEE6}" destId="{712BE72D-05FA-4EB4-996B-175ADD68677B}" srcOrd="13" destOrd="0" presId="urn:microsoft.com/office/officeart/2005/8/layout/bProcess3"/>
    <dgm:cxn modelId="{A9F9A623-DE6F-46D2-875B-A69168E41690}" type="presParOf" srcId="{712BE72D-05FA-4EB4-996B-175ADD68677B}" destId="{D4CFEA7B-1052-4724-AD77-208DC478687E}" srcOrd="0" destOrd="0" presId="urn:microsoft.com/office/officeart/2005/8/layout/bProcess3"/>
    <dgm:cxn modelId="{968A3EEA-BA6D-4198-8A5A-F514BCBB9BE1}" type="presParOf" srcId="{D8A0743C-CC2E-4F7E-A4B3-DC078550FEE6}" destId="{40902D1F-E88E-4C7D-91A8-5D8D5BFECB2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195BC-C65D-4B8A-996A-BAF6724A7638}" type="doc">
      <dgm:prSet loTypeId="urn:microsoft.com/office/officeart/2005/8/layout/process1" loCatId="process" qsTypeId="urn:microsoft.com/office/officeart/2005/8/quickstyle/simple1" qsCatId="simple" csTypeId="urn:microsoft.com/office/officeart/2005/8/colors/colorful1" csCatId="colorful" phldr="1"/>
      <dgm:spPr/>
    </dgm:pt>
    <dgm:pt modelId="{F8AD109D-DF85-49D7-8545-5F36045E9D47}">
      <dgm:prSet phldrT="[Text]"/>
      <dgm:spPr/>
      <dgm:t>
        <a:bodyPr/>
        <a:lstStyle/>
        <a:p>
          <a:r>
            <a:rPr lang="en-US" b="1" dirty="0"/>
            <a:t>Download and process COCI and MIS CB master data. Update local copy of CCC course inventory.</a:t>
          </a:r>
        </a:p>
      </dgm:t>
    </dgm:pt>
    <dgm:pt modelId="{74A3CB09-BBC9-4E6B-BADB-045E655B5FBF}" type="parTrans" cxnId="{FC8BE946-66C0-4477-B124-6102EDCF08EA}">
      <dgm:prSet/>
      <dgm:spPr/>
      <dgm:t>
        <a:bodyPr/>
        <a:lstStyle/>
        <a:p>
          <a:endParaRPr lang="en-US"/>
        </a:p>
      </dgm:t>
    </dgm:pt>
    <dgm:pt modelId="{1BD9A833-320A-45F5-BB0A-912DFE57B1D8}" type="sibTrans" cxnId="{FC8BE946-66C0-4477-B124-6102EDCF08EA}">
      <dgm:prSet/>
      <dgm:spPr/>
      <dgm:t>
        <a:bodyPr/>
        <a:lstStyle/>
        <a:p>
          <a:endParaRPr lang="en-US"/>
        </a:p>
      </dgm:t>
    </dgm:pt>
    <dgm:pt modelId="{452E2B0D-EEE6-41E6-B3DE-C6057B600BE2}">
      <dgm:prSet phldrT="[Text]"/>
      <dgm:spPr/>
      <dgm:t>
        <a:bodyPr/>
        <a:lstStyle/>
        <a:p>
          <a:r>
            <a:rPr lang="en-US" b="1" dirty="0"/>
            <a:t>Identify all courses in Banner with enrollment for the academic year.</a:t>
          </a:r>
        </a:p>
      </dgm:t>
    </dgm:pt>
    <dgm:pt modelId="{70B184AE-1EEB-458B-8E4A-FD6F99FA22CB}" type="parTrans" cxnId="{9BC61C56-1B64-48BF-BC7C-94969D780BC2}">
      <dgm:prSet/>
      <dgm:spPr/>
      <dgm:t>
        <a:bodyPr/>
        <a:lstStyle/>
        <a:p>
          <a:endParaRPr lang="en-US"/>
        </a:p>
      </dgm:t>
    </dgm:pt>
    <dgm:pt modelId="{9A6B6F0E-0680-4FA4-AAEB-0F3EFC73C4D0}" type="sibTrans" cxnId="{9BC61C56-1B64-48BF-BC7C-94969D780BC2}">
      <dgm:prSet/>
      <dgm:spPr/>
      <dgm:t>
        <a:bodyPr/>
        <a:lstStyle/>
        <a:p>
          <a:endParaRPr lang="en-US"/>
        </a:p>
      </dgm:t>
    </dgm:pt>
    <dgm:pt modelId="{5C59E71C-2099-4C96-817A-4BF96DE57EFD}">
      <dgm:prSet phldrT="[Text]"/>
      <dgm:spPr/>
      <dgm:t>
        <a:bodyPr/>
        <a:lstStyle/>
        <a:p>
          <a:r>
            <a:rPr lang="en-US" b="1" dirty="0"/>
            <a:t>Run Argos to identify discrepancies between the CCC  course inventory and Banner data and email error report to curriculum coordinators. </a:t>
          </a:r>
        </a:p>
      </dgm:t>
    </dgm:pt>
    <dgm:pt modelId="{8E396C17-9BF4-4730-AC05-449C57BD53DC}" type="parTrans" cxnId="{4EB6CB5A-459B-409C-9794-DE78E78C9089}">
      <dgm:prSet/>
      <dgm:spPr/>
      <dgm:t>
        <a:bodyPr/>
        <a:lstStyle/>
        <a:p>
          <a:endParaRPr lang="en-US"/>
        </a:p>
      </dgm:t>
    </dgm:pt>
    <dgm:pt modelId="{14067E7C-D312-4DED-B842-F600059BA4A2}" type="sibTrans" cxnId="{4EB6CB5A-459B-409C-9794-DE78E78C9089}">
      <dgm:prSet/>
      <dgm:spPr/>
      <dgm:t>
        <a:bodyPr/>
        <a:lstStyle/>
        <a:p>
          <a:endParaRPr lang="en-US"/>
        </a:p>
      </dgm:t>
    </dgm:pt>
    <dgm:pt modelId="{2B6F6284-2E4C-4260-BE9A-A441A474D2F1}">
      <dgm:prSet/>
      <dgm:spPr/>
      <dgm:t>
        <a:bodyPr/>
        <a:lstStyle/>
        <a:p>
          <a:r>
            <a:rPr lang="en-US" b="1" dirty="0"/>
            <a:t>Days prior submission test the CB using CCC MIS system to identify and report any new data </a:t>
          </a:r>
          <a:r>
            <a:rPr lang="en-US" b="1" dirty="0" err="1"/>
            <a:t>cheks</a:t>
          </a:r>
          <a:r>
            <a:rPr lang="en-US" b="1" dirty="0"/>
            <a:t>.</a:t>
          </a:r>
        </a:p>
      </dgm:t>
    </dgm:pt>
    <dgm:pt modelId="{ABED5B6C-898E-4FDB-963D-7200E156380B}" type="parTrans" cxnId="{A9D0E088-4808-4C80-8D52-F176E6938AA5}">
      <dgm:prSet/>
      <dgm:spPr/>
      <dgm:t>
        <a:bodyPr/>
        <a:lstStyle/>
        <a:p>
          <a:endParaRPr lang="en-US"/>
        </a:p>
      </dgm:t>
    </dgm:pt>
    <dgm:pt modelId="{4528A92C-0789-4BDA-A76D-F333509B924E}" type="sibTrans" cxnId="{A9D0E088-4808-4C80-8D52-F176E6938AA5}">
      <dgm:prSet/>
      <dgm:spPr/>
      <dgm:t>
        <a:bodyPr/>
        <a:lstStyle/>
        <a:p>
          <a:endParaRPr lang="en-US"/>
        </a:p>
      </dgm:t>
    </dgm:pt>
    <dgm:pt modelId="{60FD9E7A-0B0C-435F-A9CB-11F7ED61FBE2}" type="pres">
      <dgm:prSet presAssocID="{D84195BC-C65D-4B8A-996A-BAF6724A7638}" presName="Name0" presStyleCnt="0">
        <dgm:presLayoutVars>
          <dgm:dir/>
          <dgm:resizeHandles val="exact"/>
        </dgm:presLayoutVars>
      </dgm:prSet>
      <dgm:spPr/>
    </dgm:pt>
    <dgm:pt modelId="{45C63A2B-833C-4087-B66F-E11917D11A9F}" type="pres">
      <dgm:prSet presAssocID="{F8AD109D-DF85-49D7-8545-5F36045E9D47}" presName="node" presStyleLbl="node1" presStyleIdx="0" presStyleCnt="4">
        <dgm:presLayoutVars>
          <dgm:bulletEnabled val="1"/>
        </dgm:presLayoutVars>
      </dgm:prSet>
      <dgm:spPr/>
    </dgm:pt>
    <dgm:pt modelId="{F3669BD6-F467-4EB7-AA61-545C58972292}" type="pres">
      <dgm:prSet presAssocID="{1BD9A833-320A-45F5-BB0A-912DFE57B1D8}" presName="sibTrans" presStyleLbl="sibTrans2D1" presStyleIdx="0" presStyleCnt="3"/>
      <dgm:spPr/>
    </dgm:pt>
    <dgm:pt modelId="{E16F19EB-58C7-4EE4-B623-430958B079EC}" type="pres">
      <dgm:prSet presAssocID="{1BD9A833-320A-45F5-BB0A-912DFE57B1D8}" presName="connectorText" presStyleLbl="sibTrans2D1" presStyleIdx="0" presStyleCnt="3"/>
      <dgm:spPr/>
    </dgm:pt>
    <dgm:pt modelId="{9718C24A-2F65-4DBD-B038-393AAED89EDD}" type="pres">
      <dgm:prSet presAssocID="{452E2B0D-EEE6-41E6-B3DE-C6057B600BE2}" presName="node" presStyleLbl="node1" presStyleIdx="1" presStyleCnt="4">
        <dgm:presLayoutVars>
          <dgm:bulletEnabled val="1"/>
        </dgm:presLayoutVars>
      </dgm:prSet>
      <dgm:spPr/>
    </dgm:pt>
    <dgm:pt modelId="{ACCAFBF7-3AF0-4CEC-93F3-AF7281186712}" type="pres">
      <dgm:prSet presAssocID="{9A6B6F0E-0680-4FA4-AAEB-0F3EFC73C4D0}" presName="sibTrans" presStyleLbl="sibTrans2D1" presStyleIdx="1" presStyleCnt="3"/>
      <dgm:spPr/>
    </dgm:pt>
    <dgm:pt modelId="{2767DAE1-B04D-4113-81B2-3007E2B445A2}" type="pres">
      <dgm:prSet presAssocID="{9A6B6F0E-0680-4FA4-AAEB-0F3EFC73C4D0}" presName="connectorText" presStyleLbl="sibTrans2D1" presStyleIdx="1" presStyleCnt="3"/>
      <dgm:spPr/>
    </dgm:pt>
    <dgm:pt modelId="{9400569F-737B-4A05-B530-57AD36E21529}" type="pres">
      <dgm:prSet presAssocID="{5C59E71C-2099-4C96-817A-4BF96DE57EFD}" presName="node" presStyleLbl="node1" presStyleIdx="2" presStyleCnt="4">
        <dgm:presLayoutVars>
          <dgm:bulletEnabled val="1"/>
        </dgm:presLayoutVars>
      </dgm:prSet>
      <dgm:spPr/>
    </dgm:pt>
    <dgm:pt modelId="{7A2800C8-F468-48DF-B1F8-86F16D42ABBC}" type="pres">
      <dgm:prSet presAssocID="{14067E7C-D312-4DED-B842-F600059BA4A2}" presName="sibTrans" presStyleLbl="sibTrans2D1" presStyleIdx="2" presStyleCnt="3"/>
      <dgm:spPr/>
    </dgm:pt>
    <dgm:pt modelId="{167FAC76-6EFF-45A1-99C8-5153F191640F}" type="pres">
      <dgm:prSet presAssocID="{14067E7C-D312-4DED-B842-F600059BA4A2}" presName="connectorText" presStyleLbl="sibTrans2D1" presStyleIdx="2" presStyleCnt="3"/>
      <dgm:spPr/>
    </dgm:pt>
    <dgm:pt modelId="{9D1CA60D-506B-455E-B1FF-F1DD7A9D5F25}" type="pres">
      <dgm:prSet presAssocID="{2B6F6284-2E4C-4260-BE9A-A441A474D2F1}" presName="node" presStyleLbl="node1" presStyleIdx="3" presStyleCnt="4">
        <dgm:presLayoutVars>
          <dgm:bulletEnabled val="1"/>
        </dgm:presLayoutVars>
      </dgm:prSet>
      <dgm:spPr/>
    </dgm:pt>
  </dgm:ptLst>
  <dgm:cxnLst>
    <dgm:cxn modelId="{32192829-1307-41CE-89F5-7BD5E5972226}" type="presOf" srcId="{D84195BC-C65D-4B8A-996A-BAF6724A7638}" destId="{60FD9E7A-0B0C-435F-A9CB-11F7ED61FBE2}" srcOrd="0" destOrd="0" presId="urn:microsoft.com/office/officeart/2005/8/layout/process1"/>
    <dgm:cxn modelId="{17DD4C2F-4B9B-4677-8CA2-06AE80288E72}" type="presOf" srcId="{2B6F6284-2E4C-4260-BE9A-A441A474D2F1}" destId="{9D1CA60D-506B-455E-B1FF-F1DD7A9D5F25}" srcOrd="0" destOrd="0" presId="urn:microsoft.com/office/officeart/2005/8/layout/process1"/>
    <dgm:cxn modelId="{3407C244-D1B0-4F98-BE85-113A38C9F97F}" type="presOf" srcId="{5C59E71C-2099-4C96-817A-4BF96DE57EFD}" destId="{9400569F-737B-4A05-B530-57AD36E21529}" srcOrd="0" destOrd="0" presId="urn:microsoft.com/office/officeart/2005/8/layout/process1"/>
    <dgm:cxn modelId="{FC8BE946-66C0-4477-B124-6102EDCF08EA}" srcId="{D84195BC-C65D-4B8A-996A-BAF6724A7638}" destId="{F8AD109D-DF85-49D7-8545-5F36045E9D47}" srcOrd="0" destOrd="0" parTransId="{74A3CB09-BBC9-4E6B-BADB-045E655B5FBF}" sibTransId="{1BD9A833-320A-45F5-BB0A-912DFE57B1D8}"/>
    <dgm:cxn modelId="{67758167-1DA1-4377-8EE9-AD3E2FFF2761}" type="presOf" srcId="{1BD9A833-320A-45F5-BB0A-912DFE57B1D8}" destId="{E16F19EB-58C7-4EE4-B623-430958B079EC}" srcOrd="1" destOrd="0" presId="urn:microsoft.com/office/officeart/2005/8/layout/process1"/>
    <dgm:cxn modelId="{9BC61C56-1B64-48BF-BC7C-94969D780BC2}" srcId="{D84195BC-C65D-4B8A-996A-BAF6724A7638}" destId="{452E2B0D-EEE6-41E6-B3DE-C6057B600BE2}" srcOrd="1" destOrd="0" parTransId="{70B184AE-1EEB-458B-8E4A-FD6F99FA22CB}" sibTransId="{9A6B6F0E-0680-4FA4-AAEB-0F3EFC73C4D0}"/>
    <dgm:cxn modelId="{4EB6CB5A-459B-409C-9794-DE78E78C9089}" srcId="{D84195BC-C65D-4B8A-996A-BAF6724A7638}" destId="{5C59E71C-2099-4C96-817A-4BF96DE57EFD}" srcOrd="2" destOrd="0" parTransId="{8E396C17-9BF4-4730-AC05-449C57BD53DC}" sibTransId="{14067E7C-D312-4DED-B842-F600059BA4A2}"/>
    <dgm:cxn modelId="{49E4DF82-51AF-475E-99C7-85C47C9EBD2D}" type="presOf" srcId="{9A6B6F0E-0680-4FA4-AAEB-0F3EFC73C4D0}" destId="{2767DAE1-B04D-4113-81B2-3007E2B445A2}" srcOrd="1" destOrd="0" presId="urn:microsoft.com/office/officeart/2005/8/layout/process1"/>
    <dgm:cxn modelId="{A9D0E088-4808-4C80-8D52-F176E6938AA5}" srcId="{D84195BC-C65D-4B8A-996A-BAF6724A7638}" destId="{2B6F6284-2E4C-4260-BE9A-A441A474D2F1}" srcOrd="3" destOrd="0" parTransId="{ABED5B6C-898E-4FDB-963D-7200E156380B}" sibTransId="{4528A92C-0789-4BDA-A76D-F333509B924E}"/>
    <dgm:cxn modelId="{A0DE5492-53EC-4308-BD64-A4C812B80591}" type="presOf" srcId="{452E2B0D-EEE6-41E6-B3DE-C6057B600BE2}" destId="{9718C24A-2F65-4DBD-B038-393AAED89EDD}" srcOrd="0" destOrd="0" presId="urn:microsoft.com/office/officeart/2005/8/layout/process1"/>
    <dgm:cxn modelId="{8A4EBF9C-F309-4DB6-A260-F346BE025843}" type="presOf" srcId="{14067E7C-D312-4DED-B842-F600059BA4A2}" destId="{167FAC76-6EFF-45A1-99C8-5153F191640F}" srcOrd="1" destOrd="0" presId="urn:microsoft.com/office/officeart/2005/8/layout/process1"/>
    <dgm:cxn modelId="{5A8662AB-4698-4544-B795-2DE4639B3A81}" type="presOf" srcId="{1BD9A833-320A-45F5-BB0A-912DFE57B1D8}" destId="{F3669BD6-F467-4EB7-AA61-545C58972292}" srcOrd="0" destOrd="0" presId="urn:microsoft.com/office/officeart/2005/8/layout/process1"/>
    <dgm:cxn modelId="{75299ABA-B65D-4D75-A430-C210C386E3BE}" type="presOf" srcId="{9A6B6F0E-0680-4FA4-AAEB-0F3EFC73C4D0}" destId="{ACCAFBF7-3AF0-4CEC-93F3-AF7281186712}" srcOrd="0" destOrd="0" presId="urn:microsoft.com/office/officeart/2005/8/layout/process1"/>
    <dgm:cxn modelId="{947509E7-EB76-4A01-B171-7DFE930997FB}" type="presOf" srcId="{F8AD109D-DF85-49D7-8545-5F36045E9D47}" destId="{45C63A2B-833C-4087-B66F-E11917D11A9F}" srcOrd="0" destOrd="0" presId="urn:microsoft.com/office/officeart/2005/8/layout/process1"/>
    <dgm:cxn modelId="{CCB688F9-A120-4D3F-8383-97CFE97ED9EE}" type="presOf" srcId="{14067E7C-D312-4DED-B842-F600059BA4A2}" destId="{7A2800C8-F468-48DF-B1F8-86F16D42ABBC}" srcOrd="0" destOrd="0" presId="urn:microsoft.com/office/officeart/2005/8/layout/process1"/>
    <dgm:cxn modelId="{345DE019-DA31-4BAA-9B44-CFF36EB841D2}" type="presParOf" srcId="{60FD9E7A-0B0C-435F-A9CB-11F7ED61FBE2}" destId="{45C63A2B-833C-4087-B66F-E11917D11A9F}" srcOrd="0" destOrd="0" presId="urn:microsoft.com/office/officeart/2005/8/layout/process1"/>
    <dgm:cxn modelId="{4B38DA77-85A6-44B9-A82B-440631263409}" type="presParOf" srcId="{60FD9E7A-0B0C-435F-A9CB-11F7ED61FBE2}" destId="{F3669BD6-F467-4EB7-AA61-545C58972292}" srcOrd="1" destOrd="0" presId="urn:microsoft.com/office/officeart/2005/8/layout/process1"/>
    <dgm:cxn modelId="{BA22B83D-1B0D-4D83-B52A-A2E2B8325124}" type="presParOf" srcId="{F3669BD6-F467-4EB7-AA61-545C58972292}" destId="{E16F19EB-58C7-4EE4-B623-430958B079EC}" srcOrd="0" destOrd="0" presId="urn:microsoft.com/office/officeart/2005/8/layout/process1"/>
    <dgm:cxn modelId="{EFAEDE66-6489-4CF5-AAC1-161FC5493893}" type="presParOf" srcId="{60FD9E7A-0B0C-435F-A9CB-11F7ED61FBE2}" destId="{9718C24A-2F65-4DBD-B038-393AAED89EDD}" srcOrd="2" destOrd="0" presId="urn:microsoft.com/office/officeart/2005/8/layout/process1"/>
    <dgm:cxn modelId="{5E2306B4-035C-4BCD-9F16-A55A8198DACA}" type="presParOf" srcId="{60FD9E7A-0B0C-435F-A9CB-11F7ED61FBE2}" destId="{ACCAFBF7-3AF0-4CEC-93F3-AF7281186712}" srcOrd="3" destOrd="0" presId="urn:microsoft.com/office/officeart/2005/8/layout/process1"/>
    <dgm:cxn modelId="{63AAEE7E-9D98-4528-91A4-F5EE438AD500}" type="presParOf" srcId="{ACCAFBF7-3AF0-4CEC-93F3-AF7281186712}" destId="{2767DAE1-B04D-4113-81B2-3007E2B445A2}" srcOrd="0" destOrd="0" presId="urn:microsoft.com/office/officeart/2005/8/layout/process1"/>
    <dgm:cxn modelId="{5E59621D-15EC-40E9-A6B1-B6228B1A584F}" type="presParOf" srcId="{60FD9E7A-0B0C-435F-A9CB-11F7ED61FBE2}" destId="{9400569F-737B-4A05-B530-57AD36E21529}" srcOrd="4" destOrd="0" presId="urn:microsoft.com/office/officeart/2005/8/layout/process1"/>
    <dgm:cxn modelId="{664544CD-4BA6-4BF8-84D9-AD505852BCA3}" type="presParOf" srcId="{60FD9E7A-0B0C-435F-A9CB-11F7ED61FBE2}" destId="{7A2800C8-F468-48DF-B1F8-86F16D42ABBC}" srcOrd="5" destOrd="0" presId="urn:microsoft.com/office/officeart/2005/8/layout/process1"/>
    <dgm:cxn modelId="{ED0F0421-5FB4-4A09-AEB3-4D9C0EBC2494}" type="presParOf" srcId="{7A2800C8-F468-48DF-B1F8-86F16D42ABBC}" destId="{167FAC76-6EFF-45A1-99C8-5153F191640F}" srcOrd="0" destOrd="0" presId="urn:microsoft.com/office/officeart/2005/8/layout/process1"/>
    <dgm:cxn modelId="{0FC85321-6FF8-4029-B330-1724F5B002C0}" type="presParOf" srcId="{60FD9E7A-0B0C-435F-A9CB-11F7ED61FBE2}" destId="{9D1CA60D-506B-455E-B1FF-F1DD7A9D5F2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6648CD-8558-4611-BB29-50BEB76B2325}" type="doc">
      <dgm:prSet loTypeId="urn:microsoft.com/office/officeart/2005/8/layout/process1" loCatId="process" qsTypeId="urn:microsoft.com/office/officeart/2005/8/quickstyle/simple1" qsCatId="simple" csTypeId="urn:microsoft.com/office/officeart/2005/8/colors/colorful1" csCatId="colorful" phldr="1"/>
      <dgm:spPr/>
    </dgm:pt>
    <dgm:pt modelId="{48E1DA8B-7007-4E3D-9D10-FB670206B144}">
      <dgm:prSet phldrT="[Text]"/>
      <dgm:spPr/>
      <dgm:t>
        <a:bodyPr/>
        <a:lstStyle/>
        <a:p>
          <a:r>
            <a:rPr lang="en-US" dirty="0"/>
            <a:t>Prepare and set Argos report to run.</a:t>
          </a:r>
        </a:p>
      </dgm:t>
    </dgm:pt>
    <dgm:pt modelId="{3CEB9C0A-3FBE-4EC6-9029-B0A4C0784EEF}" type="parTrans" cxnId="{35A7925B-75E7-406B-88D0-7DC7FC3A7323}">
      <dgm:prSet/>
      <dgm:spPr/>
      <dgm:t>
        <a:bodyPr/>
        <a:lstStyle/>
        <a:p>
          <a:endParaRPr lang="en-US"/>
        </a:p>
      </dgm:t>
    </dgm:pt>
    <dgm:pt modelId="{354AB7F5-EBB3-4335-900D-F84FEF59992A}" type="sibTrans" cxnId="{35A7925B-75E7-406B-88D0-7DC7FC3A7323}">
      <dgm:prSet/>
      <dgm:spPr/>
      <dgm:t>
        <a:bodyPr/>
        <a:lstStyle/>
        <a:p>
          <a:endParaRPr lang="en-US"/>
        </a:p>
      </dgm:t>
    </dgm:pt>
    <dgm:pt modelId="{F85FA0C1-D4B5-4554-BA4B-7F69C321EDBA}">
      <dgm:prSet phldrT="[Text]"/>
      <dgm:spPr/>
      <dgm:t>
        <a:bodyPr/>
        <a:lstStyle/>
        <a:p>
          <a:r>
            <a:rPr lang="en-US" dirty="0"/>
            <a:t>EOPS Argos runs at least once a week for at least three weeks prior submission. </a:t>
          </a:r>
        </a:p>
      </dgm:t>
    </dgm:pt>
    <dgm:pt modelId="{6845C07E-4154-4C66-9872-8CDD277449EA}" type="parTrans" cxnId="{0EC05D14-7BA9-45B9-A5A8-73912118F89C}">
      <dgm:prSet/>
      <dgm:spPr/>
      <dgm:t>
        <a:bodyPr/>
        <a:lstStyle/>
        <a:p>
          <a:endParaRPr lang="en-US"/>
        </a:p>
      </dgm:t>
    </dgm:pt>
    <dgm:pt modelId="{C624C15E-293A-4993-B72A-4C19A3B1C089}" type="sibTrans" cxnId="{0EC05D14-7BA9-45B9-A5A8-73912118F89C}">
      <dgm:prSet/>
      <dgm:spPr/>
      <dgm:t>
        <a:bodyPr/>
        <a:lstStyle/>
        <a:p>
          <a:endParaRPr lang="en-US"/>
        </a:p>
      </dgm:t>
    </dgm:pt>
    <dgm:pt modelId="{8E164C7C-474E-4653-A784-336B0D5C4A2B}">
      <dgm:prSet phldrT="[Text]"/>
      <dgm:spPr/>
      <dgm:t>
        <a:bodyPr/>
        <a:lstStyle/>
        <a:p>
          <a:r>
            <a:rPr lang="en-US" dirty="0"/>
            <a:t>Data custodian makes modifications to the Banner-production system.</a:t>
          </a:r>
        </a:p>
      </dgm:t>
    </dgm:pt>
    <dgm:pt modelId="{ED65935D-71D6-418C-89A4-A0D24C62BFE7}" type="parTrans" cxnId="{6A6C5B56-30DE-4C97-A7CC-5D2B044420D3}">
      <dgm:prSet/>
      <dgm:spPr/>
      <dgm:t>
        <a:bodyPr/>
        <a:lstStyle/>
        <a:p>
          <a:endParaRPr lang="en-US"/>
        </a:p>
      </dgm:t>
    </dgm:pt>
    <dgm:pt modelId="{98EF8E45-8E54-4A86-860C-148493FCD267}" type="sibTrans" cxnId="{6A6C5B56-30DE-4C97-A7CC-5D2B044420D3}">
      <dgm:prSet/>
      <dgm:spPr/>
      <dgm:t>
        <a:bodyPr/>
        <a:lstStyle/>
        <a:p>
          <a:endParaRPr lang="en-US"/>
        </a:p>
      </dgm:t>
    </dgm:pt>
    <dgm:pt modelId="{B90C33BE-A5FA-4443-9AB2-FF8BD4999AB1}">
      <dgm:prSet/>
      <dgm:spPr/>
      <dgm:t>
        <a:bodyPr/>
        <a:lstStyle/>
        <a:p>
          <a:r>
            <a:rPr lang="en-US" dirty="0"/>
            <a:t>Once the report shows no error and all and only students served are included, the data custodian confirms the list/headcount and Argos stops .</a:t>
          </a:r>
        </a:p>
      </dgm:t>
    </dgm:pt>
    <dgm:pt modelId="{71029444-CE6A-48CF-90B3-885914654C74}" type="parTrans" cxnId="{3AE4B5AC-E30A-4173-BC40-2D909239FD96}">
      <dgm:prSet/>
      <dgm:spPr/>
      <dgm:t>
        <a:bodyPr/>
        <a:lstStyle/>
        <a:p>
          <a:endParaRPr lang="en-US"/>
        </a:p>
      </dgm:t>
    </dgm:pt>
    <dgm:pt modelId="{E455B62A-B710-419D-863D-5846A9F27BB1}" type="sibTrans" cxnId="{3AE4B5AC-E30A-4173-BC40-2D909239FD96}">
      <dgm:prSet/>
      <dgm:spPr/>
      <dgm:t>
        <a:bodyPr/>
        <a:lstStyle/>
        <a:p>
          <a:endParaRPr lang="en-US"/>
        </a:p>
      </dgm:t>
    </dgm:pt>
    <dgm:pt modelId="{2DE738F7-9CAE-4491-B325-74A4B7B86ADB}" type="pres">
      <dgm:prSet presAssocID="{196648CD-8558-4611-BB29-50BEB76B2325}" presName="Name0" presStyleCnt="0">
        <dgm:presLayoutVars>
          <dgm:dir/>
          <dgm:resizeHandles val="exact"/>
        </dgm:presLayoutVars>
      </dgm:prSet>
      <dgm:spPr/>
    </dgm:pt>
    <dgm:pt modelId="{6D01F8AD-9BBE-4A63-8B1F-0B1B92CE4CB6}" type="pres">
      <dgm:prSet presAssocID="{48E1DA8B-7007-4E3D-9D10-FB670206B144}" presName="node" presStyleLbl="node1" presStyleIdx="0" presStyleCnt="4">
        <dgm:presLayoutVars>
          <dgm:bulletEnabled val="1"/>
        </dgm:presLayoutVars>
      </dgm:prSet>
      <dgm:spPr/>
    </dgm:pt>
    <dgm:pt modelId="{DC0ACEE5-322F-46CC-8082-8597C3EBB923}" type="pres">
      <dgm:prSet presAssocID="{354AB7F5-EBB3-4335-900D-F84FEF59992A}" presName="sibTrans" presStyleLbl="sibTrans2D1" presStyleIdx="0" presStyleCnt="3"/>
      <dgm:spPr/>
    </dgm:pt>
    <dgm:pt modelId="{CD42111E-7775-4EF3-BBDF-FADAB7BF6446}" type="pres">
      <dgm:prSet presAssocID="{354AB7F5-EBB3-4335-900D-F84FEF59992A}" presName="connectorText" presStyleLbl="sibTrans2D1" presStyleIdx="0" presStyleCnt="3"/>
      <dgm:spPr/>
    </dgm:pt>
    <dgm:pt modelId="{3633B078-A20C-4167-ACB7-99B5A564EFBD}" type="pres">
      <dgm:prSet presAssocID="{F85FA0C1-D4B5-4554-BA4B-7F69C321EDBA}" presName="node" presStyleLbl="node1" presStyleIdx="1" presStyleCnt="4">
        <dgm:presLayoutVars>
          <dgm:bulletEnabled val="1"/>
        </dgm:presLayoutVars>
      </dgm:prSet>
      <dgm:spPr/>
    </dgm:pt>
    <dgm:pt modelId="{E1B8DFAC-7846-4D72-88BC-24D26EA9B7E7}" type="pres">
      <dgm:prSet presAssocID="{C624C15E-293A-4993-B72A-4C19A3B1C089}" presName="sibTrans" presStyleLbl="sibTrans2D1" presStyleIdx="1" presStyleCnt="3"/>
      <dgm:spPr/>
    </dgm:pt>
    <dgm:pt modelId="{B1DAAE93-9549-4BAF-8C8F-C3419BBE76E1}" type="pres">
      <dgm:prSet presAssocID="{C624C15E-293A-4993-B72A-4C19A3B1C089}" presName="connectorText" presStyleLbl="sibTrans2D1" presStyleIdx="1" presStyleCnt="3"/>
      <dgm:spPr/>
    </dgm:pt>
    <dgm:pt modelId="{B4D44A40-8635-4B7A-A17E-E958AD442A3C}" type="pres">
      <dgm:prSet presAssocID="{8E164C7C-474E-4653-A784-336B0D5C4A2B}" presName="node" presStyleLbl="node1" presStyleIdx="2" presStyleCnt="4">
        <dgm:presLayoutVars>
          <dgm:bulletEnabled val="1"/>
        </dgm:presLayoutVars>
      </dgm:prSet>
      <dgm:spPr/>
    </dgm:pt>
    <dgm:pt modelId="{27E2EED3-386D-4542-B1DA-505C576FAC0C}" type="pres">
      <dgm:prSet presAssocID="{98EF8E45-8E54-4A86-860C-148493FCD267}" presName="sibTrans" presStyleLbl="sibTrans2D1" presStyleIdx="2" presStyleCnt="3"/>
      <dgm:spPr/>
    </dgm:pt>
    <dgm:pt modelId="{F9BA538B-D333-43A4-9ED5-5545C668378F}" type="pres">
      <dgm:prSet presAssocID="{98EF8E45-8E54-4A86-860C-148493FCD267}" presName="connectorText" presStyleLbl="sibTrans2D1" presStyleIdx="2" presStyleCnt="3"/>
      <dgm:spPr/>
    </dgm:pt>
    <dgm:pt modelId="{F9AD9895-166E-427D-8131-11F882D72423}" type="pres">
      <dgm:prSet presAssocID="{B90C33BE-A5FA-4443-9AB2-FF8BD4999AB1}" presName="node" presStyleLbl="node1" presStyleIdx="3" presStyleCnt="4">
        <dgm:presLayoutVars>
          <dgm:bulletEnabled val="1"/>
        </dgm:presLayoutVars>
      </dgm:prSet>
      <dgm:spPr/>
    </dgm:pt>
  </dgm:ptLst>
  <dgm:cxnLst>
    <dgm:cxn modelId="{C22F030C-479A-4AE1-91A0-6EE88A47360D}" type="presOf" srcId="{B90C33BE-A5FA-4443-9AB2-FF8BD4999AB1}" destId="{F9AD9895-166E-427D-8131-11F882D72423}" srcOrd="0" destOrd="0" presId="urn:microsoft.com/office/officeart/2005/8/layout/process1"/>
    <dgm:cxn modelId="{0EC05D14-7BA9-45B9-A5A8-73912118F89C}" srcId="{196648CD-8558-4611-BB29-50BEB76B2325}" destId="{F85FA0C1-D4B5-4554-BA4B-7F69C321EDBA}" srcOrd="1" destOrd="0" parTransId="{6845C07E-4154-4C66-9872-8CDD277449EA}" sibTransId="{C624C15E-293A-4993-B72A-4C19A3B1C089}"/>
    <dgm:cxn modelId="{9AE9EB29-499A-4210-916B-1C52ACD15095}" type="presOf" srcId="{C624C15E-293A-4993-B72A-4C19A3B1C089}" destId="{E1B8DFAC-7846-4D72-88BC-24D26EA9B7E7}" srcOrd="0" destOrd="0" presId="urn:microsoft.com/office/officeart/2005/8/layout/process1"/>
    <dgm:cxn modelId="{24180032-E030-4E5D-A831-47E0833BAFA2}" type="presOf" srcId="{354AB7F5-EBB3-4335-900D-F84FEF59992A}" destId="{DC0ACEE5-322F-46CC-8082-8597C3EBB923}" srcOrd="0" destOrd="0" presId="urn:microsoft.com/office/officeart/2005/8/layout/process1"/>
    <dgm:cxn modelId="{35A7925B-75E7-406B-88D0-7DC7FC3A7323}" srcId="{196648CD-8558-4611-BB29-50BEB76B2325}" destId="{48E1DA8B-7007-4E3D-9D10-FB670206B144}" srcOrd="0" destOrd="0" parTransId="{3CEB9C0A-3FBE-4EC6-9029-B0A4C0784EEF}" sibTransId="{354AB7F5-EBB3-4335-900D-F84FEF59992A}"/>
    <dgm:cxn modelId="{814E9470-EAEA-445A-A78F-832D720F8AB2}" type="presOf" srcId="{C624C15E-293A-4993-B72A-4C19A3B1C089}" destId="{B1DAAE93-9549-4BAF-8C8F-C3419BBE76E1}" srcOrd="1" destOrd="0" presId="urn:microsoft.com/office/officeart/2005/8/layout/process1"/>
    <dgm:cxn modelId="{6A6C5B56-30DE-4C97-A7CC-5D2B044420D3}" srcId="{196648CD-8558-4611-BB29-50BEB76B2325}" destId="{8E164C7C-474E-4653-A784-336B0D5C4A2B}" srcOrd="2" destOrd="0" parTransId="{ED65935D-71D6-418C-89A4-A0D24C62BFE7}" sibTransId="{98EF8E45-8E54-4A86-860C-148493FCD267}"/>
    <dgm:cxn modelId="{AC90207D-D87A-4FD8-A1D4-70ADBEE6E351}" type="presOf" srcId="{98EF8E45-8E54-4A86-860C-148493FCD267}" destId="{27E2EED3-386D-4542-B1DA-505C576FAC0C}" srcOrd="0" destOrd="0" presId="urn:microsoft.com/office/officeart/2005/8/layout/process1"/>
    <dgm:cxn modelId="{CA04E382-6478-4D4C-8043-3AC2A4B40D51}" type="presOf" srcId="{48E1DA8B-7007-4E3D-9D10-FB670206B144}" destId="{6D01F8AD-9BBE-4A63-8B1F-0B1B92CE4CB6}" srcOrd="0" destOrd="0" presId="urn:microsoft.com/office/officeart/2005/8/layout/process1"/>
    <dgm:cxn modelId="{D7E0878D-9E63-40B3-8E8F-9FBC01CE8513}" type="presOf" srcId="{8E164C7C-474E-4653-A784-336B0D5C4A2B}" destId="{B4D44A40-8635-4B7A-A17E-E958AD442A3C}" srcOrd="0" destOrd="0" presId="urn:microsoft.com/office/officeart/2005/8/layout/process1"/>
    <dgm:cxn modelId="{3AE4B5AC-E30A-4173-BC40-2D909239FD96}" srcId="{196648CD-8558-4611-BB29-50BEB76B2325}" destId="{B90C33BE-A5FA-4443-9AB2-FF8BD4999AB1}" srcOrd="3" destOrd="0" parTransId="{71029444-CE6A-48CF-90B3-885914654C74}" sibTransId="{E455B62A-B710-419D-863D-5846A9F27BB1}"/>
    <dgm:cxn modelId="{6F329FC0-C880-42BC-AF87-702BED52B43D}" type="presOf" srcId="{F85FA0C1-D4B5-4554-BA4B-7F69C321EDBA}" destId="{3633B078-A20C-4167-ACB7-99B5A564EFBD}" srcOrd="0" destOrd="0" presId="urn:microsoft.com/office/officeart/2005/8/layout/process1"/>
    <dgm:cxn modelId="{2220BDCF-90DE-4A82-9A10-C2C58B516BFB}" type="presOf" srcId="{196648CD-8558-4611-BB29-50BEB76B2325}" destId="{2DE738F7-9CAE-4491-B325-74A4B7B86ADB}" srcOrd="0" destOrd="0" presId="urn:microsoft.com/office/officeart/2005/8/layout/process1"/>
    <dgm:cxn modelId="{018201D2-7DCB-45B4-8B21-E253B4740C0D}" type="presOf" srcId="{98EF8E45-8E54-4A86-860C-148493FCD267}" destId="{F9BA538B-D333-43A4-9ED5-5545C668378F}" srcOrd="1" destOrd="0" presId="urn:microsoft.com/office/officeart/2005/8/layout/process1"/>
    <dgm:cxn modelId="{C240ABF1-4400-4BE5-8F39-460EF12559C9}" type="presOf" srcId="{354AB7F5-EBB3-4335-900D-F84FEF59992A}" destId="{CD42111E-7775-4EF3-BBDF-FADAB7BF6446}" srcOrd="1" destOrd="0" presId="urn:microsoft.com/office/officeart/2005/8/layout/process1"/>
    <dgm:cxn modelId="{537DD27F-75ED-483C-A384-6AD9D4CAE2D3}" type="presParOf" srcId="{2DE738F7-9CAE-4491-B325-74A4B7B86ADB}" destId="{6D01F8AD-9BBE-4A63-8B1F-0B1B92CE4CB6}" srcOrd="0" destOrd="0" presId="urn:microsoft.com/office/officeart/2005/8/layout/process1"/>
    <dgm:cxn modelId="{1ADC1282-79C5-4C4D-B88C-EA87BA5D2852}" type="presParOf" srcId="{2DE738F7-9CAE-4491-B325-74A4B7B86ADB}" destId="{DC0ACEE5-322F-46CC-8082-8597C3EBB923}" srcOrd="1" destOrd="0" presId="urn:microsoft.com/office/officeart/2005/8/layout/process1"/>
    <dgm:cxn modelId="{30AECAA6-D0C5-4DC7-A6E7-94A1452FDF16}" type="presParOf" srcId="{DC0ACEE5-322F-46CC-8082-8597C3EBB923}" destId="{CD42111E-7775-4EF3-BBDF-FADAB7BF6446}" srcOrd="0" destOrd="0" presId="urn:microsoft.com/office/officeart/2005/8/layout/process1"/>
    <dgm:cxn modelId="{ECDD9B44-8D32-4491-B666-A876F6ED5B4C}" type="presParOf" srcId="{2DE738F7-9CAE-4491-B325-74A4B7B86ADB}" destId="{3633B078-A20C-4167-ACB7-99B5A564EFBD}" srcOrd="2" destOrd="0" presId="urn:microsoft.com/office/officeart/2005/8/layout/process1"/>
    <dgm:cxn modelId="{4BA94177-2EE1-4EE5-B757-BC4BFB503E26}" type="presParOf" srcId="{2DE738F7-9CAE-4491-B325-74A4B7B86ADB}" destId="{E1B8DFAC-7846-4D72-88BC-24D26EA9B7E7}" srcOrd="3" destOrd="0" presId="urn:microsoft.com/office/officeart/2005/8/layout/process1"/>
    <dgm:cxn modelId="{940EB6D7-4AFC-4A2A-883C-84FF3EC7D29B}" type="presParOf" srcId="{E1B8DFAC-7846-4D72-88BC-24D26EA9B7E7}" destId="{B1DAAE93-9549-4BAF-8C8F-C3419BBE76E1}" srcOrd="0" destOrd="0" presId="urn:microsoft.com/office/officeart/2005/8/layout/process1"/>
    <dgm:cxn modelId="{2577D616-7F83-4330-B20B-B8F5E7CA5B16}" type="presParOf" srcId="{2DE738F7-9CAE-4491-B325-74A4B7B86ADB}" destId="{B4D44A40-8635-4B7A-A17E-E958AD442A3C}" srcOrd="4" destOrd="0" presId="urn:microsoft.com/office/officeart/2005/8/layout/process1"/>
    <dgm:cxn modelId="{DE5C9BF3-8D4C-4FA0-AF62-6E6822C013E3}" type="presParOf" srcId="{2DE738F7-9CAE-4491-B325-74A4B7B86ADB}" destId="{27E2EED3-386D-4542-B1DA-505C576FAC0C}" srcOrd="5" destOrd="0" presId="urn:microsoft.com/office/officeart/2005/8/layout/process1"/>
    <dgm:cxn modelId="{D0830759-09D9-437B-B8CA-8C832E046539}" type="presParOf" srcId="{27E2EED3-386D-4542-B1DA-505C576FAC0C}" destId="{F9BA538B-D333-43A4-9ED5-5545C668378F}" srcOrd="0" destOrd="0" presId="urn:microsoft.com/office/officeart/2005/8/layout/process1"/>
    <dgm:cxn modelId="{D0213BFF-B3B5-4905-9251-DB943F7F8606}" type="presParOf" srcId="{2DE738F7-9CAE-4491-B325-74A4B7B86ADB}" destId="{F9AD9895-166E-427D-8131-11F882D7242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5B353-AC6C-4B8F-B53B-4C1C8E558E0C}">
      <dsp:nvSpPr>
        <dsp:cNvPr id="0" name=""/>
        <dsp:cNvSpPr/>
      </dsp:nvSpPr>
      <dsp:spPr>
        <a:xfrm>
          <a:off x="8517657" y="1256755"/>
          <a:ext cx="1337203" cy="1999081"/>
        </a:xfrm>
        <a:custGeom>
          <a:avLst/>
          <a:gdLst/>
          <a:ahLst/>
          <a:cxnLst/>
          <a:rect l="0" t="0" r="0" b="0"/>
          <a:pathLst>
            <a:path>
              <a:moveTo>
                <a:pt x="0" y="0"/>
              </a:moveTo>
              <a:lnTo>
                <a:pt x="0" y="1874239"/>
              </a:lnTo>
              <a:lnTo>
                <a:pt x="1337203" y="1874239"/>
              </a:lnTo>
              <a:lnTo>
                <a:pt x="1337203" y="1999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1D049-D146-4991-893B-C8B83A9650A1}">
      <dsp:nvSpPr>
        <dsp:cNvPr id="0" name=""/>
        <dsp:cNvSpPr/>
      </dsp:nvSpPr>
      <dsp:spPr>
        <a:xfrm>
          <a:off x="8517657" y="1256755"/>
          <a:ext cx="1291665" cy="1042486"/>
        </a:xfrm>
        <a:custGeom>
          <a:avLst/>
          <a:gdLst/>
          <a:ahLst/>
          <a:cxnLst/>
          <a:rect l="0" t="0" r="0" b="0"/>
          <a:pathLst>
            <a:path>
              <a:moveTo>
                <a:pt x="0" y="0"/>
              </a:moveTo>
              <a:lnTo>
                <a:pt x="0" y="917644"/>
              </a:lnTo>
              <a:lnTo>
                <a:pt x="1291665" y="917644"/>
              </a:lnTo>
              <a:lnTo>
                <a:pt x="1291665" y="10424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2FC8B-6443-425D-BE01-98EE8DA90B2B}">
      <dsp:nvSpPr>
        <dsp:cNvPr id="0" name=""/>
        <dsp:cNvSpPr/>
      </dsp:nvSpPr>
      <dsp:spPr>
        <a:xfrm>
          <a:off x="7818909" y="1256755"/>
          <a:ext cx="698748" cy="1888607"/>
        </a:xfrm>
        <a:custGeom>
          <a:avLst/>
          <a:gdLst/>
          <a:ahLst/>
          <a:cxnLst/>
          <a:rect l="0" t="0" r="0" b="0"/>
          <a:pathLst>
            <a:path>
              <a:moveTo>
                <a:pt x="698748" y="0"/>
              </a:moveTo>
              <a:lnTo>
                <a:pt x="698748" y="1763765"/>
              </a:lnTo>
              <a:lnTo>
                <a:pt x="0" y="1763765"/>
              </a:lnTo>
              <a:lnTo>
                <a:pt x="0" y="1888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C8A5A-D797-452F-8A44-B31940C30A3B}">
      <dsp:nvSpPr>
        <dsp:cNvPr id="0" name=""/>
        <dsp:cNvSpPr/>
      </dsp:nvSpPr>
      <dsp:spPr>
        <a:xfrm>
          <a:off x="7578831" y="1256755"/>
          <a:ext cx="938825" cy="1146117"/>
        </a:xfrm>
        <a:custGeom>
          <a:avLst/>
          <a:gdLst/>
          <a:ahLst/>
          <a:cxnLst/>
          <a:rect l="0" t="0" r="0" b="0"/>
          <a:pathLst>
            <a:path>
              <a:moveTo>
                <a:pt x="938825" y="0"/>
              </a:moveTo>
              <a:lnTo>
                <a:pt x="938825" y="1021275"/>
              </a:lnTo>
              <a:lnTo>
                <a:pt x="0" y="1021275"/>
              </a:lnTo>
              <a:lnTo>
                <a:pt x="0" y="1146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5D149-96BC-42B0-8E36-F8D31E55F0C6}">
      <dsp:nvSpPr>
        <dsp:cNvPr id="0" name=""/>
        <dsp:cNvSpPr/>
      </dsp:nvSpPr>
      <dsp:spPr>
        <a:xfrm>
          <a:off x="8517657" y="1256755"/>
          <a:ext cx="1250550" cy="233817"/>
        </a:xfrm>
        <a:custGeom>
          <a:avLst/>
          <a:gdLst/>
          <a:ahLst/>
          <a:cxnLst/>
          <a:rect l="0" t="0" r="0" b="0"/>
          <a:pathLst>
            <a:path>
              <a:moveTo>
                <a:pt x="0" y="0"/>
              </a:moveTo>
              <a:lnTo>
                <a:pt x="0" y="108975"/>
              </a:lnTo>
              <a:lnTo>
                <a:pt x="1250550" y="108975"/>
              </a:lnTo>
              <a:lnTo>
                <a:pt x="1250550" y="2338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226A5-46AB-4546-B581-537FA419DB70}">
      <dsp:nvSpPr>
        <dsp:cNvPr id="0" name=""/>
        <dsp:cNvSpPr/>
      </dsp:nvSpPr>
      <dsp:spPr>
        <a:xfrm>
          <a:off x="7667695" y="1256755"/>
          <a:ext cx="849961" cy="330285"/>
        </a:xfrm>
        <a:custGeom>
          <a:avLst/>
          <a:gdLst/>
          <a:ahLst/>
          <a:cxnLst/>
          <a:rect l="0" t="0" r="0" b="0"/>
          <a:pathLst>
            <a:path>
              <a:moveTo>
                <a:pt x="849961" y="0"/>
              </a:moveTo>
              <a:lnTo>
                <a:pt x="849961" y="205442"/>
              </a:lnTo>
              <a:lnTo>
                <a:pt x="0" y="205442"/>
              </a:lnTo>
              <a:lnTo>
                <a:pt x="0" y="3302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C1816-ED50-423B-92D0-0D3945145EC7}">
      <dsp:nvSpPr>
        <dsp:cNvPr id="0" name=""/>
        <dsp:cNvSpPr/>
      </dsp:nvSpPr>
      <dsp:spPr>
        <a:xfrm>
          <a:off x="2212892" y="2650060"/>
          <a:ext cx="453107" cy="533225"/>
        </a:xfrm>
        <a:custGeom>
          <a:avLst/>
          <a:gdLst/>
          <a:ahLst/>
          <a:cxnLst/>
          <a:rect l="0" t="0" r="0" b="0"/>
          <a:pathLst>
            <a:path>
              <a:moveTo>
                <a:pt x="0" y="0"/>
              </a:moveTo>
              <a:lnTo>
                <a:pt x="0" y="533225"/>
              </a:lnTo>
              <a:lnTo>
                <a:pt x="453107" y="5332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DBFBC-FB1C-4D6A-A099-756478315D86}">
      <dsp:nvSpPr>
        <dsp:cNvPr id="0" name=""/>
        <dsp:cNvSpPr/>
      </dsp:nvSpPr>
      <dsp:spPr>
        <a:xfrm>
          <a:off x="2567639" y="1870801"/>
          <a:ext cx="386511" cy="184772"/>
        </a:xfrm>
        <a:custGeom>
          <a:avLst/>
          <a:gdLst/>
          <a:ahLst/>
          <a:cxnLst/>
          <a:rect l="0" t="0" r="0" b="0"/>
          <a:pathLst>
            <a:path>
              <a:moveTo>
                <a:pt x="0" y="0"/>
              </a:moveTo>
              <a:lnTo>
                <a:pt x="0" y="59930"/>
              </a:lnTo>
              <a:lnTo>
                <a:pt x="386511" y="59930"/>
              </a:lnTo>
              <a:lnTo>
                <a:pt x="386511" y="1847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91F5C-C994-4812-8DE5-FAF529FCA278}">
      <dsp:nvSpPr>
        <dsp:cNvPr id="0" name=""/>
        <dsp:cNvSpPr/>
      </dsp:nvSpPr>
      <dsp:spPr>
        <a:xfrm>
          <a:off x="2118766" y="935060"/>
          <a:ext cx="448873" cy="341253"/>
        </a:xfrm>
        <a:custGeom>
          <a:avLst/>
          <a:gdLst/>
          <a:ahLst/>
          <a:cxnLst/>
          <a:rect l="0" t="0" r="0" b="0"/>
          <a:pathLst>
            <a:path>
              <a:moveTo>
                <a:pt x="0" y="0"/>
              </a:moveTo>
              <a:lnTo>
                <a:pt x="0" y="216411"/>
              </a:lnTo>
              <a:lnTo>
                <a:pt x="448873" y="216411"/>
              </a:lnTo>
              <a:lnTo>
                <a:pt x="448873" y="3412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E27949-4C55-49FE-944A-E319C32B08F8}">
      <dsp:nvSpPr>
        <dsp:cNvPr id="0" name=""/>
        <dsp:cNvSpPr/>
      </dsp:nvSpPr>
      <dsp:spPr>
        <a:xfrm>
          <a:off x="1239662" y="326478"/>
          <a:ext cx="1758207" cy="60858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CB Courses</a:t>
          </a:r>
        </a:p>
      </dsp:txBody>
      <dsp:txXfrm>
        <a:off x="1239662" y="326478"/>
        <a:ext cx="1758207" cy="608582"/>
      </dsp:txXfrm>
    </dsp:sp>
    <dsp:sp modelId="{9221B746-EFB1-4850-8A73-5FBB31674025}">
      <dsp:nvSpPr>
        <dsp:cNvPr id="0" name=""/>
        <dsp:cNvSpPr/>
      </dsp:nvSpPr>
      <dsp:spPr>
        <a:xfrm>
          <a:off x="1627042" y="1276314"/>
          <a:ext cx="1881194" cy="59448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XB Sections</a:t>
          </a:r>
        </a:p>
      </dsp:txBody>
      <dsp:txXfrm>
        <a:off x="1627042" y="1276314"/>
        <a:ext cx="1881194" cy="594486"/>
      </dsp:txXfrm>
    </dsp:sp>
    <dsp:sp modelId="{0F347C00-CDC3-40FD-AAEC-912FCC0C7E13}">
      <dsp:nvSpPr>
        <dsp:cNvPr id="0" name=""/>
        <dsp:cNvSpPr/>
      </dsp:nvSpPr>
      <dsp:spPr>
        <a:xfrm>
          <a:off x="2027577" y="2055573"/>
          <a:ext cx="1853146" cy="59448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XF Meets</a:t>
          </a:r>
        </a:p>
      </dsp:txBody>
      <dsp:txXfrm>
        <a:off x="2027577" y="2055573"/>
        <a:ext cx="1853146" cy="594486"/>
      </dsp:txXfrm>
    </dsp:sp>
    <dsp:sp modelId="{F5786098-B926-4A68-B1B0-6E7B3A6FCBE8}">
      <dsp:nvSpPr>
        <dsp:cNvPr id="0" name=""/>
        <dsp:cNvSpPr/>
      </dsp:nvSpPr>
      <dsp:spPr>
        <a:xfrm>
          <a:off x="2666000" y="2825196"/>
          <a:ext cx="1728197" cy="716178"/>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XE Faculty Assignment</a:t>
          </a:r>
        </a:p>
      </dsp:txBody>
      <dsp:txXfrm>
        <a:off x="2666000" y="2825196"/>
        <a:ext cx="1728197" cy="716178"/>
      </dsp:txXfrm>
    </dsp:sp>
    <dsp:sp modelId="{8AFA096D-959B-4FFB-80F0-4B0F64C5FABD}">
      <dsp:nvSpPr>
        <dsp:cNvPr id="0" name=""/>
        <dsp:cNvSpPr/>
      </dsp:nvSpPr>
      <dsp:spPr>
        <a:xfrm>
          <a:off x="7593747" y="485176"/>
          <a:ext cx="1847820" cy="77157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SB Student Characteristics</a:t>
          </a:r>
        </a:p>
      </dsp:txBody>
      <dsp:txXfrm>
        <a:off x="7593747" y="485176"/>
        <a:ext cx="1847820" cy="771578"/>
      </dsp:txXfrm>
    </dsp:sp>
    <dsp:sp modelId="{B210CFC7-D323-433E-B5FB-549CA2706174}">
      <dsp:nvSpPr>
        <dsp:cNvPr id="0" name=""/>
        <dsp:cNvSpPr/>
      </dsp:nvSpPr>
      <dsp:spPr>
        <a:xfrm>
          <a:off x="7073208" y="1587040"/>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CW </a:t>
          </a:r>
          <a:r>
            <a:rPr lang="en-US" sz="2000" kern="1200" dirty="0" err="1"/>
            <a:t>CalWorks</a:t>
          </a:r>
          <a:endParaRPr lang="en-US" sz="2000" kern="1200" dirty="0"/>
        </a:p>
      </dsp:txBody>
      <dsp:txXfrm>
        <a:off x="7073208" y="1587040"/>
        <a:ext cx="1188973" cy="594486"/>
      </dsp:txXfrm>
    </dsp:sp>
    <dsp:sp modelId="{4957D940-B3E9-4AA8-AA8D-03428D462FE8}">
      <dsp:nvSpPr>
        <dsp:cNvPr id="0" name=""/>
        <dsp:cNvSpPr/>
      </dsp:nvSpPr>
      <dsp:spPr>
        <a:xfrm>
          <a:off x="9173721" y="1490573"/>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 EOPS</a:t>
          </a:r>
        </a:p>
      </dsp:txBody>
      <dsp:txXfrm>
        <a:off x="9173721" y="1490573"/>
        <a:ext cx="1188973" cy="594486"/>
      </dsp:txXfrm>
    </dsp:sp>
    <dsp:sp modelId="{E2D98236-33CB-4B1B-898F-A582720C6E62}">
      <dsp:nvSpPr>
        <dsp:cNvPr id="0" name=""/>
        <dsp:cNvSpPr/>
      </dsp:nvSpPr>
      <dsp:spPr>
        <a:xfrm>
          <a:off x="6984344" y="2402873"/>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SD DSPS</a:t>
          </a:r>
        </a:p>
      </dsp:txBody>
      <dsp:txXfrm>
        <a:off x="6984344" y="2402873"/>
        <a:ext cx="1188973" cy="594486"/>
      </dsp:txXfrm>
    </dsp:sp>
    <dsp:sp modelId="{F1E15894-17FE-4E4E-B9E1-3E741EC2844C}">
      <dsp:nvSpPr>
        <dsp:cNvPr id="0" name=""/>
        <dsp:cNvSpPr/>
      </dsp:nvSpPr>
      <dsp:spPr>
        <a:xfrm>
          <a:off x="7224422" y="3145363"/>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SG Spec Pop</a:t>
          </a:r>
        </a:p>
      </dsp:txBody>
      <dsp:txXfrm>
        <a:off x="7224422" y="3145363"/>
        <a:ext cx="1188973" cy="594486"/>
      </dsp:txXfrm>
    </dsp:sp>
    <dsp:sp modelId="{7F60B223-1008-4792-8734-01CB61B0F85A}">
      <dsp:nvSpPr>
        <dsp:cNvPr id="0" name=""/>
        <dsp:cNvSpPr/>
      </dsp:nvSpPr>
      <dsp:spPr>
        <a:xfrm>
          <a:off x="9214836" y="2299242"/>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SV VTEA</a:t>
          </a:r>
        </a:p>
      </dsp:txBody>
      <dsp:txXfrm>
        <a:off x="9214836" y="2299242"/>
        <a:ext cx="1188973" cy="594486"/>
      </dsp:txXfrm>
    </dsp:sp>
    <dsp:sp modelId="{86E9DAFE-258C-457C-ADD0-6D77DF32B42E}">
      <dsp:nvSpPr>
        <dsp:cNvPr id="0" name=""/>
        <dsp:cNvSpPr/>
      </dsp:nvSpPr>
      <dsp:spPr>
        <a:xfrm>
          <a:off x="9260373" y="3255836"/>
          <a:ext cx="1188973" cy="594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SS 3SP</a:t>
          </a:r>
        </a:p>
      </dsp:txBody>
      <dsp:txXfrm>
        <a:off x="9260373" y="3255836"/>
        <a:ext cx="1188973" cy="594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77BF-D733-4117-92DC-F9E71F5F82DB}">
      <dsp:nvSpPr>
        <dsp:cNvPr id="0" name=""/>
        <dsp:cNvSpPr/>
      </dsp:nvSpPr>
      <dsp:spPr>
        <a:xfrm rot="5400000">
          <a:off x="3023823" y="762875"/>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662A5-3F2A-4BEF-B8BA-00A34AE850F9}">
      <dsp:nvSpPr>
        <dsp:cNvPr id="0" name=""/>
        <dsp:cNvSpPr/>
      </dsp:nvSpPr>
      <dsp:spPr>
        <a:xfrm>
          <a:off x="2791702" y="26907"/>
          <a:ext cx="1230095" cy="782317"/>
        </a:xfrm>
        <a:prstGeom prst="roundRect">
          <a:avLst>
            <a:gd name="adj" fmla="val 166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CB Courses</a:t>
          </a:r>
        </a:p>
      </dsp:txBody>
      <dsp:txXfrm>
        <a:off x="2829898" y="65103"/>
        <a:ext cx="1153703" cy="705925"/>
      </dsp:txXfrm>
    </dsp:sp>
    <dsp:sp modelId="{8FF1D3C4-1E8F-44BC-B643-FE2B10A957CB}">
      <dsp:nvSpPr>
        <dsp:cNvPr id="0" name=""/>
        <dsp:cNvSpPr/>
      </dsp:nvSpPr>
      <dsp:spPr>
        <a:xfrm>
          <a:off x="3965574" y="101519"/>
          <a:ext cx="812871" cy="632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3965574" y="101519"/>
        <a:ext cx="812871" cy="632303"/>
      </dsp:txXfrm>
    </dsp:sp>
    <dsp:sp modelId="{5247B197-1D20-4342-8AFE-6801618B6EFA}">
      <dsp:nvSpPr>
        <dsp:cNvPr id="0" name=""/>
        <dsp:cNvSpPr/>
      </dsp:nvSpPr>
      <dsp:spPr>
        <a:xfrm rot="5400000">
          <a:off x="3921237" y="1641676"/>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8BFC85-9B59-40A3-B187-A0270F2338FD}">
      <dsp:nvSpPr>
        <dsp:cNvPr id="0" name=""/>
        <dsp:cNvSpPr/>
      </dsp:nvSpPr>
      <dsp:spPr>
        <a:xfrm>
          <a:off x="3745338" y="905708"/>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XB Sections</a:t>
          </a:r>
        </a:p>
      </dsp:txBody>
      <dsp:txXfrm>
        <a:off x="3783534" y="943904"/>
        <a:ext cx="1041256" cy="705925"/>
      </dsp:txXfrm>
    </dsp:sp>
    <dsp:sp modelId="{C9902AC7-31B9-4D71-9D13-6BAD6374B69C}">
      <dsp:nvSpPr>
        <dsp:cNvPr id="0" name=""/>
        <dsp:cNvSpPr/>
      </dsp:nvSpPr>
      <dsp:spPr>
        <a:xfrm>
          <a:off x="4862987" y="968376"/>
          <a:ext cx="812871" cy="656192"/>
        </a:xfrm>
        <a:prstGeom prst="rect">
          <a:avLst/>
        </a:prstGeom>
        <a:noFill/>
        <a:ln>
          <a:noFill/>
        </a:ln>
        <a:effectLst/>
      </dsp:spPr>
      <dsp:style>
        <a:lnRef idx="0">
          <a:scrgbClr r="0" g="0" b="0"/>
        </a:lnRef>
        <a:fillRef idx="0">
          <a:scrgbClr r="0" g="0" b="0"/>
        </a:fillRef>
        <a:effectRef idx="0">
          <a:scrgbClr r="0" g="0" b="0"/>
        </a:effectRef>
        <a:fontRef idx="minor"/>
      </dsp:style>
    </dsp:sp>
    <dsp:sp modelId="{6EEA8E05-C0FC-4242-9AB7-5BA9FBFE01D7}">
      <dsp:nvSpPr>
        <dsp:cNvPr id="0" name=""/>
        <dsp:cNvSpPr/>
      </dsp:nvSpPr>
      <dsp:spPr>
        <a:xfrm rot="5400000">
          <a:off x="4874873" y="2520477"/>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D724B3-5229-4AD8-A52C-FABEB1561670}">
      <dsp:nvSpPr>
        <dsp:cNvPr id="0" name=""/>
        <dsp:cNvSpPr/>
      </dsp:nvSpPr>
      <dsp:spPr>
        <a:xfrm>
          <a:off x="4698975" y="1784510"/>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XF Meets</a:t>
          </a:r>
        </a:p>
      </dsp:txBody>
      <dsp:txXfrm>
        <a:off x="4737171" y="1822706"/>
        <a:ext cx="1041256" cy="705925"/>
      </dsp:txXfrm>
    </dsp:sp>
    <dsp:sp modelId="{3BB52EDD-C42A-4C2D-AC9C-BF21F210637E}">
      <dsp:nvSpPr>
        <dsp:cNvPr id="0" name=""/>
        <dsp:cNvSpPr/>
      </dsp:nvSpPr>
      <dsp:spPr>
        <a:xfrm>
          <a:off x="5816717" y="1878489"/>
          <a:ext cx="812684" cy="593568"/>
        </a:xfrm>
        <a:prstGeom prst="rect">
          <a:avLst/>
        </a:prstGeom>
        <a:noFill/>
        <a:ln>
          <a:noFill/>
        </a:ln>
        <a:effectLst/>
      </dsp:spPr>
      <dsp:style>
        <a:lnRef idx="0">
          <a:scrgbClr r="0" g="0" b="0"/>
        </a:lnRef>
        <a:fillRef idx="0">
          <a:scrgbClr r="0" g="0" b="0"/>
        </a:fillRef>
        <a:effectRef idx="0">
          <a:scrgbClr r="0" g="0" b="0"/>
        </a:effectRef>
        <a:fontRef idx="minor"/>
      </dsp:style>
    </dsp:sp>
    <dsp:sp modelId="{C01182DA-57FC-4A23-A9AE-39B5CCC7B9D7}">
      <dsp:nvSpPr>
        <dsp:cNvPr id="0" name=""/>
        <dsp:cNvSpPr/>
      </dsp:nvSpPr>
      <dsp:spPr>
        <a:xfrm rot="5400000">
          <a:off x="5828510" y="3399278"/>
          <a:ext cx="663918" cy="75584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6059D9-2173-48FB-9D78-319080249319}">
      <dsp:nvSpPr>
        <dsp:cNvPr id="0" name=""/>
        <dsp:cNvSpPr/>
      </dsp:nvSpPr>
      <dsp:spPr>
        <a:xfrm>
          <a:off x="5652612" y="2663311"/>
          <a:ext cx="1117648" cy="782317"/>
        </a:xfrm>
        <a:prstGeom prst="roundRect">
          <a:avLst>
            <a:gd name="adj" fmla="val 1667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XE Faculty Assignment</a:t>
          </a:r>
        </a:p>
      </dsp:txBody>
      <dsp:txXfrm>
        <a:off x="5690808" y="2701507"/>
        <a:ext cx="1041256" cy="705925"/>
      </dsp:txXfrm>
    </dsp:sp>
    <dsp:sp modelId="{984D547B-DB6B-49D6-992F-15DE116FAB60}">
      <dsp:nvSpPr>
        <dsp:cNvPr id="0" name=""/>
        <dsp:cNvSpPr/>
      </dsp:nvSpPr>
      <dsp:spPr>
        <a:xfrm>
          <a:off x="6770261" y="2737923"/>
          <a:ext cx="812871" cy="632303"/>
        </a:xfrm>
        <a:prstGeom prst="rect">
          <a:avLst/>
        </a:prstGeom>
        <a:noFill/>
        <a:ln>
          <a:noFill/>
        </a:ln>
        <a:effectLst/>
      </dsp:spPr>
      <dsp:style>
        <a:lnRef idx="0">
          <a:scrgbClr r="0" g="0" b="0"/>
        </a:lnRef>
        <a:fillRef idx="0">
          <a:scrgbClr r="0" g="0" b="0"/>
        </a:fillRef>
        <a:effectRef idx="0">
          <a:scrgbClr r="0" g="0" b="0"/>
        </a:effectRef>
        <a:fontRef idx="minor"/>
      </dsp:style>
    </dsp:sp>
    <dsp:sp modelId="{B401BE16-6DAB-4E26-8648-8807B81D597E}">
      <dsp:nvSpPr>
        <dsp:cNvPr id="0" name=""/>
        <dsp:cNvSpPr/>
      </dsp:nvSpPr>
      <dsp:spPr>
        <a:xfrm>
          <a:off x="6606249" y="3542112"/>
          <a:ext cx="1117648" cy="782317"/>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SX Student Enrollment</a:t>
          </a:r>
        </a:p>
      </dsp:txBody>
      <dsp:txXfrm>
        <a:off x="6644445" y="3580308"/>
        <a:ext cx="1041256" cy="705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3E6B-A914-42D1-9563-A70189C7DEC3}">
      <dsp:nvSpPr>
        <dsp:cNvPr id="0" name=""/>
        <dsp:cNvSpPr/>
      </dsp:nvSpPr>
      <dsp:spPr>
        <a:xfrm>
          <a:off x="2244476" y="957944"/>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001087"/>
        <a:ext cx="25749" cy="5154"/>
      </dsp:txXfrm>
    </dsp:sp>
    <dsp:sp modelId="{D047927C-6F24-4C28-80B1-99CAA4844D0A}">
      <dsp:nvSpPr>
        <dsp:cNvPr id="0" name=""/>
        <dsp:cNvSpPr/>
      </dsp:nvSpPr>
      <dsp:spPr>
        <a:xfrm>
          <a:off x="7224" y="331949"/>
          <a:ext cx="2239051" cy="134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Gather CCC data (e.g., COCI) and update local tables.</a:t>
          </a:r>
        </a:p>
      </dsp:txBody>
      <dsp:txXfrm>
        <a:off x="7224" y="331949"/>
        <a:ext cx="2239051" cy="1343430"/>
      </dsp:txXfrm>
    </dsp:sp>
    <dsp:sp modelId="{89FC76BD-79F8-4827-8178-927EF4935759}">
      <dsp:nvSpPr>
        <dsp:cNvPr id="0" name=""/>
        <dsp:cNvSpPr/>
      </dsp:nvSpPr>
      <dsp:spPr>
        <a:xfrm>
          <a:off x="4998509" y="957944"/>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001087"/>
        <a:ext cx="25749" cy="5154"/>
      </dsp:txXfrm>
    </dsp:sp>
    <dsp:sp modelId="{09CAA2FE-56BB-4E40-8DD5-7EC3F2CD2710}">
      <dsp:nvSpPr>
        <dsp:cNvPr id="0" name=""/>
        <dsp:cNvSpPr/>
      </dsp:nvSpPr>
      <dsp:spPr>
        <a:xfrm>
          <a:off x="2761257" y="161071"/>
          <a:ext cx="2239051" cy="16851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Identify discrepancies (1) between CCC and Banner data and (2) within related Banner tables/data.</a:t>
          </a:r>
        </a:p>
      </dsp:txBody>
      <dsp:txXfrm>
        <a:off x="2761257" y="161071"/>
        <a:ext cx="2239051" cy="1685186"/>
      </dsp:txXfrm>
    </dsp:sp>
    <dsp:sp modelId="{5E30A6C6-BDB2-43B3-8839-89D2D480F411}">
      <dsp:nvSpPr>
        <dsp:cNvPr id="0" name=""/>
        <dsp:cNvSpPr/>
      </dsp:nvSpPr>
      <dsp:spPr>
        <a:xfrm>
          <a:off x="7752542" y="957944"/>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001087"/>
        <a:ext cx="25749" cy="5154"/>
      </dsp:txXfrm>
    </dsp:sp>
    <dsp:sp modelId="{4674C218-3B77-4637-A22E-FEBF91D32DE1}">
      <dsp:nvSpPr>
        <dsp:cNvPr id="0" name=""/>
        <dsp:cNvSpPr/>
      </dsp:nvSpPr>
      <dsp:spPr>
        <a:xfrm>
          <a:off x="5515290" y="331949"/>
          <a:ext cx="2239051" cy="13434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Data Custodians make modifications in Banner or COCI, if applicable.</a:t>
          </a:r>
          <a:endParaRPr lang="en-US" sz="1800" b="1" kern="1200" dirty="0"/>
        </a:p>
      </dsp:txBody>
      <dsp:txXfrm>
        <a:off x="5515290" y="331949"/>
        <a:ext cx="2239051" cy="1343430"/>
      </dsp:txXfrm>
    </dsp:sp>
    <dsp:sp modelId="{DF287015-69CB-45C7-A795-9FDB15E11890}">
      <dsp:nvSpPr>
        <dsp:cNvPr id="0" name=""/>
        <dsp:cNvSpPr/>
      </dsp:nvSpPr>
      <dsp:spPr>
        <a:xfrm>
          <a:off x="1126750" y="1766048"/>
          <a:ext cx="8262099" cy="562791"/>
        </a:xfrm>
        <a:custGeom>
          <a:avLst/>
          <a:gdLst/>
          <a:ahLst/>
          <a:cxnLst/>
          <a:rect l="0" t="0" r="0" b="0"/>
          <a:pathLst>
            <a:path>
              <a:moveTo>
                <a:pt x="8262099" y="0"/>
              </a:moveTo>
              <a:lnTo>
                <a:pt x="8262099" y="298495"/>
              </a:lnTo>
              <a:lnTo>
                <a:pt x="0" y="298495"/>
              </a:lnTo>
              <a:lnTo>
                <a:pt x="0" y="56279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715" y="2044866"/>
        <a:ext cx="414169" cy="5154"/>
      </dsp:txXfrm>
    </dsp:sp>
    <dsp:sp modelId="{3FEEB485-D46F-4A91-8CDF-855547F0CABF}">
      <dsp:nvSpPr>
        <dsp:cNvPr id="0" name=""/>
        <dsp:cNvSpPr/>
      </dsp:nvSpPr>
      <dsp:spPr>
        <a:xfrm>
          <a:off x="8269323" y="239480"/>
          <a:ext cx="2239051" cy="15283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Categorical groups need to confirm lists of students served; otherwise, data are not included.</a:t>
          </a:r>
        </a:p>
      </dsp:txBody>
      <dsp:txXfrm>
        <a:off x="8269323" y="239480"/>
        <a:ext cx="2239051" cy="1528367"/>
      </dsp:txXfrm>
    </dsp:sp>
    <dsp:sp modelId="{5080D0D2-6C74-4579-B1B3-BD62FAFCDA04}">
      <dsp:nvSpPr>
        <dsp:cNvPr id="0" name=""/>
        <dsp:cNvSpPr/>
      </dsp:nvSpPr>
      <dsp:spPr>
        <a:xfrm>
          <a:off x="2244476" y="323003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273175"/>
        <a:ext cx="25749" cy="5154"/>
      </dsp:txXfrm>
    </dsp:sp>
    <dsp:sp modelId="{1280BF46-3AD5-42C2-96E3-BB8CF09EBAE1}">
      <dsp:nvSpPr>
        <dsp:cNvPr id="0" name=""/>
        <dsp:cNvSpPr/>
      </dsp:nvSpPr>
      <dsp:spPr>
        <a:xfrm>
          <a:off x="7224" y="2361239"/>
          <a:ext cx="2239051" cy="18290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Data are extracted for MIS reports on submission date. Records with errors or unresolved issues are deleted.</a:t>
          </a:r>
        </a:p>
      </dsp:txBody>
      <dsp:txXfrm>
        <a:off x="7224" y="2361239"/>
        <a:ext cx="2239051" cy="1829027"/>
      </dsp:txXfrm>
    </dsp:sp>
    <dsp:sp modelId="{BF6E9373-E844-4037-BA54-48EFEF4FDA78}">
      <dsp:nvSpPr>
        <dsp:cNvPr id="0" name=""/>
        <dsp:cNvSpPr/>
      </dsp:nvSpPr>
      <dsp:spPr>
        <a:xfrm>
          <a:off x="4998509" y="323003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273175"/>
        <a:ext cx="25749" cy="5154"/>
      </dsp:txXfrm>
    </dsp:sp>
    <dsp:sp modelId="{90B749B5-3AD8-4276-9607-995132E1141B}">
      <dsp:nvSpPr>
        <dsp:cNvPr id="0" name=""/>
        <dsp:cNvSpPr/>
      </dsp:nvSpPr>
      <dsp:spPr>
        <a:xfrm>
          <a:off x="2761257" y="2604037"/>
          <a:ext cx="2239051" cy="134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Submit data to CCC</a:t>
          </a:r>
          <a:r>
            <a:rPr lang="en-US" sz="1600" kern="1200" dirty="0"/>
            <a:t>.</a:t>
          </a:r>
        </a:p>
      </dsp:txBody>
      <dsp:txXfrm>
        <a:off x="2761257" y="2604037"/>
        <a:ext cx="2239051" cy="1343430"/>
      </dsp:txXfrm>
    </dsp:sp>
    <dsp:sp modelId="{712BE72D-05FA-4EB4-996B-175ADD68677B}">
      <dsp:nvSpPr>
        <dsp:cNvPr id="0" name=""/>
        <dsp:cNvSpPr/>
      </dsp:nvSpPr>
      <dsp:spPr>
        <a:xfrm>
          <a:off x="7752542" y="323003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3273175"/>
        <a:ext cx="25749" cy="5154"/>
      </dsp:txXfrm>
    </dsp:sp>
    <dsp:sp modelId="{2D6F82D1-B786-406C-BCF4-FAB385EB3048}">
      <dsp:nvSpPr>
        <dsp:cNvPr id="0" name=""/>
        <dsp:cNvSpPr/>
      </dsp:nvSpPr>
      <dsp:spPr>
        <a:xfrm>
          <a:off x="5515290" y="2510071"/>
          <a:ext cx="2239051" cy="15313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Publish submission report on FHDA IRP MIS website identifying data issues. Send email to data custodian and their managers.</a:t>
          </a:r>
        </a:p>
      </dsp:txBody>
      <dsp:txXfrm>
        <a:off x="5515290" y="2510071"/>
        <a:ext cx="2239051" cy="1531363"/>
      </dsp:txXfrm>
    </dsp:sp>
    <dsp:sp modelId="{40902D1F-E88E-4C7D-91A8-5D8D5BFECB22}">
      <dsp:nvSpPr>
        <dsp:cNvPr id="0" name=""/>
        <dsp:cNvSpPr/>
      </dsp:nvSpPr>
      <dsp:spPr>
        <a:xfrm>
          <a:off x="8269323" y="2604037"/>
          <a:ext cx="2239051" cy="13434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Summer, fall, and winter reports are resubmitted on June-July.</a:t>
          </a:r>
        </a:p>
      </dsp:txBody>
      <dsp:txXfrm>
        <a:off x="8269323" y="2604037"/>
        <a:ext cx="2239051" cy="1343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63A2B-833C-4087-B66F-E11917D11A9F}">
      <dsp:nvSpPr>
        <dsp:cNvPr id="0" name=""/>
        <dsp:cNvSpPr/>
      </dsp:nvSpPr>
      <dsp:spPr>
        <a:xfrm>
          <a:off x="4621" y="777531"/>
          <a:ext cx="2020453" cy="27962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Download and process COCI and MIS CB master data. Update local copy of CCC course inventory.</a:t>
          </a:r>
        </a:p>
      </dsp:txBody>
      <dsp:txXfrm>
        <a:off x="63798" y="836708"/>
        <a:ext cx="1902099" cy="2677921"/>
      </dsp:txXfrm>
    </dsp:sp>
    <dsp:sp modelId="{F3669BD6-F467-4EB7-AA61-545C58972292}">
      <dsp:nvSpPr>
        <dsp:cNvPr id="0" name=""/>
        <dsp:cNvSpPr/>
      </dsp:nvSpPr>
      <dsp:spPr>
        <a:xfrm>
          <a:off x="2227119" y="1925132"/>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27119" y="2025346"/>
        <a:ext cx="299835" cy="300644"/>
      </dsp:txXfrm>
    </dsp:sp>
    <dsp:sp modelId="{9718C24A-2F65-4DBD-B038-393AAED89EDD}">
      <dsp:nvSpPr>
        <dsp:cNvPr id="0" name=""/>
        <dsp:cNvSpPr/>
      </dsp:nvSpPr>
      <dsp:spPr>
        <a:xfrm>
          <a:off x="2833255" y="777531"/>
          <a:ext cx="2020453" cy="27962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Identify all courses in Banner with enrollment for the academic year.</a:t>
          </a:r>
        </a:p>
      </dsp:txBody>
      <dsp:txXfrm>
        <a:off x="2892432" y="836708"/>
        <a:ext cx="1902099" cy="2677921"/>
      </dsp:txXfrm>
    </dsp:sp>
    <dsp:sp modelId="{ACCAFBF7-3AF0-4CEC-93F3-AF7281186712}">
      <dsp:nvSpPr>
        <dsp:cNvPr id="0" name=""/>
        <dsp:cNvSpPr/>
      </dsp:nvSpPr>
      <dsp:spPr>
        <a:xfrm>
          <a:off x="5055754" y="1925132"/>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55754" y="2025346"/>
        <a:ext cx="299835" cy="300644"/>
      </dsp:txXfrm>
    </dsp:sp>
    <dsp:sp modelId="{9400569F-737B-4A05-B530-57AD36E21529}">
      <dsp:nvSpPr>
        <dsp:cNvPr id="0" name=""/>
        <dsp:cNvSpPr/>
      </dsp:nvSpPr>
      <dsp:spPr>
        <a:xfrm>
          <a:off x="5661890" y="777531"/>
          <a:ext cx="2020453" cy="27962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Run Argos to identify discrepancies between the CCC  course inventory and Banner data and email error report to curriculum coordinators. </a:t>
          </a:r>
        </a:p>
      </dsp:txBody>
      <dsp:txXfrm>
        <a:off x="5721067" y="836708"/>
        <a:ext cx="1902099" cy="2677921"/>
      </dsp:txXfrm>
    </dsp:sp>
    <dsp:sp modelId="{7A2800C8-F468-48DF-B1F8-86F16D42ABBC}">
      <dsp:nvSpPr>
        <dsp:cNvPr id="0" name=""/>
        <dsp:cNvSpPr/>
      </dsp:nvSpPr>
      <dsp:spPr>
        <a:xfrm>
          <a:off x="7884389" y="1925132"/>
          <a:ext cx="428336" cy="501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84389" y="2025346"/>
        <a:ext cx="299835" cy="300644"/>
      </dsp:txXfrm>
    </dsp:sp>
    <dsp:sp modelId="{9D1CA60D-506B-455E-B1FF-F1DD7A9D5F25}">
      <dsp:nvSpPr>
        <dsp:cNvPr id="0" name=""/>
        <dsp:cNvSpPr/>
      </dsp:nvSpPr>
      <dsp:spPr>
        <a:xfrm>
          <a:off x="8490525" y="777531"/>
          <a:ext cx="2020453" cy="27962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Days prior submission test the CB using CCC MIS system to identify and report any new data </a:t>
          </a:r>
          <a:r>
            <a:rPr lang="en-US" sz="1800" b="1" kern="1200" dirty="0" err="1"/>
            <a:t>cheks</a:t>
          </a:r>
          <a:r>
            <a:rPr lang="en-US" sz="1800" b="1" kern="1200" dirty="0"/>
            <a:t>.</a:t>
          </a:r>
        </a:p>
      </dsp:txBody>
      <dsp:txXfrm>
        <a:off x="8549702" y="836708"/>
        <a:ext cx="1902099" cy="2677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1F8AD-9BBE-4A63-8B1F-0B1B92CE4CB6}">
      <dsp:nvSpPr>
        <dsp:cNvPr id="0" name=""/>
        <dsp:cNvSpPr/>
      </dsp:nvSpPr>
      <dsp:spPr>
        <a:xfrm>
          <a:off x="4621" y="878001"/>
          <a:ext cx="2020453" cy="25512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Prepare and set Argos report to run.</a:t>
          </a:r>
        </a:p>
      </dsp:txBody>
      <dsp:txXfrm>
        <a:off x="63798" y="937178"/>
        <a:ext cx="1902099" cy="2432863"/>
      </dsp:txXfrm>
    </dsp:sp>
    <dsp:sp modelId="{DC0ACEE5-322F-46CC-8082-8597C3EBB923}">
      <dsp:nvSpPr>
        <dsp:cNvPr id="0" name=""/>
        <dsp:cNvSpPr/>
      </dsp:nvSpPr>
      <dsp:spPr>
        <a:xfrm>
          <a:off x="2227119" y="1903073"/>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27119" y="2003287"/>
        <a:ext cx="299835" cy="300644"/>
      </dsp:txXfrm>
    </dsp:sp>
    <dsp:sp modelId="{3633B078-A20C-4167-ACB7-99B5A564EFBD}">
      <dsp:nvSpPr>
        <dsp:cNvPr id="0" name=""/>
        <dsp:cNvSpPr/>
      </dsp:nvSpPr>
      <dsp:spPr>
        <a:xfrm>
          <a:off x="2833255" y="878001"/>
          <a:ext cx="2020453" cy="25512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EOPS Argos runs at least once a week for at least three weeks prior submission. </a:t>
          </a:r>
        </a:p>
      </dsp:txBody>
      <dsp:txXfrm>
        <a:off x="2892432" y="937178"/>
        <a:ext cx="1902099" cy="2432863"/>
      </dsp:txXfrm>
    </dsp:sp>
    <dsp:sp modelId="{E1B8DFAC-7846-4D72-88BC-24D26EA9B7E7}">
      <dsp:nvSpPr>
        <dsp:cNvPr id="0" name=""/>
        <dsp:cNvSpPr/>
      </dsp:nvSpPr>
      <dsp:spPr>
        <a:xfrm>
          <a:off x="5055754" y="1903073"/>
          <a:ext cx="428336" cy="5010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55754" y="2003287"/>
        <a:ext cx="299835" cy="300644"/>
      </dsp:txXfrm>
    </dsp:sp>
    <dsp:sp modelId="{B4D44A40-8635-4B7A-A17E-E958AD442A3C}">
      <dsp:nvSpPr>
        <dsp:cNvPr id="0" name=""/>
        <dsp:cNvSpPr/>
      </dsp:nvSpPr>
      <dsp:spPr>
        <a:xfrm>
          <a:off x="5661890" y="878001"/>
          <a:ext cx="2020453" cy="25512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custodian makes modifications to the Banner-production system.</a:t>
          </a:r>
        </a:p>
      </dsp:txBody>
      <dsp:txXfrm>
        <a:off x="5721067" y="937178"/>
        <a:ext cx="1902099" cy="2432863"/>
      </dsp:txXfrm>
    </dsp:sp>
    <dsp:sp modelId="{27E2EED3-386D-4542-B1DA-505C576FAC0C}">
      <dsp:nvSpPr>
        <dsp:cNvPr id="0" name=""/>
        <dsp:cNvSpPr/>
      </dsp:nvSpPr>
      <dsp:spPr>
        <a:xfrm>
          <a:off x="7884389" y="1903073"/>
          <a:ext cx="428336" cy="5010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84389" y="2003287"/>
        <a:ext cx="299835" cy="300644"/>
      </dsp:txXfrm>
    </dsp:sp>
    <dsp:sp modelId="{F9AD9895-166E-427D-8131-11F882D72423}">
      <dsp:nvSpPr>
        <dsp:cNvPr id="0" name=""/>
        <dsp:cNvSpPr/>
      </dsp:nvSpPr>
      <dsp:spPr>
        <a:xfrm>
          <a:off x="8490525" y="878001"/>
          <a:ext cx="2020453" cy="25512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Once the report shows no error and all and only students served are included, the data custodian confirms the list/headcount and Argos stops .</a:t>
          </a:r>
        </a:p>
      </dsp:txBody>
      <dsp:txXfrm>
        <a:off x="8549702" y="937178"/>
        <a:ext cx="1902099" cy="24328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6F1F9-2912-4AE2-8F19-5909D685273C}"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CA28-3098-4083-8440-C339CCEE6C97}" type="slidenum">
              <a:rPr lang="en-US" smtClean="0"/>
              <a:t>‹#›</a:t>
            </a:fld>
            <a:endParaRPr lang="en-US"/>
          </a:p>
        </p:txBody>
      </p:sp>
    </p:spTree>
    <p:extLst>
      <p:ext uri="{BB962C8B-B14F-4D97-AF65-F5344CB8AC3E}">
        <p14:creationId xmlns:p14="http://schemas.microsoft.com/office/powerpoint/2010/main" val="411825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3</a:t>
            </a:fld>
            <a:endParaRPr lang="en-US"/>
          </a:p>
        </p:txBody>
      </p:sp>
    </p:spTree>
    <p:extLst>
      <p:ext uri="{BB962C8B-B14F-4D97-AF65-F5344CB8AC3E}">
        <p14:creationId xmlns:p14="http://schemas.microsoft.com/office/powerpoint/2010/main" val="402197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example, the report (i.e., a CSV file exported to Excel) run on October 29, 2020 showed three new courses missing their CCC control number in Banner. (Color added for illustration purposes.)</a:t>
            </a:r>
          </a:p>
        </p:txBody>
      </p:sp>
      <p:sp>
        <p:nvSpPr>
          <p:cNvPr id="4" name="Slide Number Placeholder 3"/>
          <p:cNvSpPr>
            <a:spLocks noGrp="1"/>
          </p:cNvSpPr>
          <p:nvPr>
            <p:ph type="sldNum" sz="quarter" idx="5"/>
          </p:nvPr>
        </p:nvSpPr>
        <p:spPr/>
        <p:txBody>
          <a:bodyPr/>
          <a:lstStyle/>
          <a:p>
            <a:fld id="{CC37CA28-3098-4083-8440-C339CCEE6C97}" type="slidenum">
              <a:rPr lang="en-US" smtClean="0"/>
              <a:t>12</a:t>
            </a:fld>
            <a:endParaRPr lang="en-US"/>
          </a:p>
        </p:txBody>
      </p:sp>
    </p:spTree>
    <p:extLst>
      <p:ext uri="{BB962C8B-B14F-4D97-AF65-F5344CB8AC3E}">
        <p14:creationId xmlns:p14="http://schemas.microsoft.com/office/powerpoint/2010/main" val="396379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report 2 of the CB-Courses cleanup, the attachment (i.e., a CSV file exported to Excel) showed discrepancies regarding CB26_SUPPORT_COURSE_ST. Notice message and values in the highlighted columns: (1) ISSUE_CB26_SUPPORT_COURSE_ST: “Check Support Status,” (2) BANNER_CB26_SUPPORT_ST: ‘N’, (3) COCI_CB26_SUPPORT_COURSE_ST: “S.” (Color added and some columns were hidden for illustration purposes.)</a:t>
            </a:r>
          </a:p>
        </p:txBody>
      </p:sp>
      <p:sp>
        <p:nvSpPr>
          <p:cNvPr id="4" name="Slide Number Placeholder 3"/>
          <p:cNvSpPr>
            <a:spLocks noGrp="1"/>
          </p:cNvSpPr>
          <p:nvPr>
            <p:ph type="sldNum" sz="quarter" idx="5"/>
          </p:nvPr>
        </p:nvSpPr>
        <p:spPr/>
        <p:txBody>
          <a:bodyPr/>
          <a:lstStyle/>
          <a:p>
            <a:fld id="{CC37CA28-3098-4083-8440-C339CCEE6C97}" type="slidenum">
              <a:rPr lang="en-US" smtClean="0"/>
              <a:t>13</a:t>
            </a:fld>
            <a:endParaRPr lang="en-US"/>
          </a:p>
        </p:txBody>
      </p:sp>
    </p:spTree>
    <p:extLst>
      <p:ext uri="{BB962C8B-B14F-4D97-AF65-F5344CB8AC3E}">
        <p14:creationId xmlns:p14="http://schemas.microsoft.com/office/powerpoint/2010/main" val="287423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programs that need to review and confirm the list of students served during the reporting term, the email they sent confirming their headcount is used as documentation that the data have been reviewed prior submission.</a:t>
            </a:r>
          </a:p>
        </p:txBody>
      </p:sp>
      <p:sp>
        <p:nvSpPr>
          <p:cNvPr id="4" name="Slide Number Placeholder 3"/>
          <p:cNvSpPr>
            <a:spLocks noGrp="1"/>
          </p:cNvSpPr>
          <p:nvPr>
            <p:ph type="sldNum" sz="quarter" idx="5"/>
          </p:nvPr>
        </p:nvSpPr>
        <p:spPr/>
        <p:txBody>
          <a:bodyPr/>
          <a:lstStyle/>
          <a:p>
            <a:fld id="{CC37CA28-3098-4083-8440-C339CCEE6C97}" type="slidenum">
              <a:rPr lang="en-US" smtClean="0"/>
              <a:t>14</a:t>
            </a:fld>
            <a:endParaRPr lang="en-US"/>
          </a:p>
        </p:txBody>
      </p:sp>
    </p:spTree>
    <p:extLst>
      <p:ext uri="{BB962C8B-B14F-4D97-AF65-F5344CB8AC3E}">
        <p14:creationId xmlns:p14="http://schemas.microsoft.com/office/powerpoint/2010/main" val="116469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Argos report for EOPS will be used as an example for programs that need to confirm their data—the list of students served by the program during the reporting term. The Argos report executes a SQL script query data in Banner-production to identify students with registration activity and active in EOPS (SGAEOPS) for the reporting term at the college. The Argos report also identifies most common MIS syntactical errors when submitting the EOPS report.  The Argos report will run until data is confirmed by the data custodian or once the data have been submitted. If the EOPS data are not confirmed, this report is not submitted to MIS. </a:t>
            </a:r>
          </a:p>
        </p:txBody>
      </p:sp>
      <p:sp>
        <p:nvSpPr>
          <p:cNvPr id="4" name="Slide Number Placeholder 3"/>
          <p:cNvSpPr>
            <a:spLocks noGrp="1"/>
          </p:cNvSpPr>
          <p:nvPr>
            <p:ph type="sldNum" sz="quarter" idx="5"/>
          </p:nvPr>
        </p:nvSpPr>
        <p:spPr/>
        <p:txBody>
          <a:bodyPr/>
          <a:lstStyle/>
          <a:p>
            <a:fld id="{CC37CA28-3098-4083-8440-C339CCEE6C97}" type="slidenum">
              <a:rPr lang="en-US" smtClean="0"/>
              <a:t>15</a:t>
            </a:fld>
            <a:endParaRPr lang="en-US"/>
          </a:p>
        </p:txBody>
      </p:sp>
    </p:spTree>
    <p:extLst>
      <p:ext uri="{BB962C8B-B14F-4D97-AF65-F5344CB8AC3E}">
        <p14:creationId xmlns:p14="http://schemas.microsoft.com/office/powerpoint/2010/main" val="20129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all other Argos data cleanup reports, the email message for SE-EOPS has three key components: (1) a reminder that the data need to be reviewed and confirm prior submission date, (2) the purpose of the report, and (3) a description of data in the attachment (CSV file).</a:t>
            </a:r>
          </a:p>
        </p:txBody>
      </p:sp>
      <p:sp>
        <p:nvSpPr>
          <p:cNvPr id="4" name="Slide Number Placeholder 3"/>
          <p:cNvSpPr>
            <a:spLocks noGrp="1"/>
          </p:cNvSpPr>
          <p:nvPr>
            <p:ph type="sldNum" sz="quarter" idx="5"/>
          </p:nvPr>
        </p:nvSpPr>
        <p:spPr/>
        <p:txBody>
          <a:bodyPr/>
          <a:lstStyle/>
          <a:p>
            <a:fld id="{CC37CA28-3098-4083-8440-C339CCEE6C97}" type="slidenum">
              <a:rPr lang="en-US" smtClean="0"/>
              <a:t>16</a:t>
            </a:fld>
            <a:endParaRPr lang="en-US"/>
          </a:p>
        </p:txBody>
      </p:sp>
    </p:spTree>
    <p:extLst>
      <p:ext uri="{BB962C8B-B14F-4D97-AF65-F5344CB8AC3E}">
        <p14:creationId xmlns:p14="http://schemas.microsoft.com/office/powerpoint/2010/main" val="290470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SE-EOPS Argos report, the attachment shows data for the corresponding MIS report, including syntactical errors. In this report, (1) a record is missing data for SE01_EOPS_ELIGIB_FACTOR and (2) two students were not registered for census date during the reporting term. In the first instance, the data custodian would proceed to enter the student’s eligibility factor (SE01) in Banner-SGAEOPS. For the second instance, the data custodian just needs to check if the students attended at least one class meeting for the term; if not, the students’ EOPS status needs to be updated in Banner.</a:t>
            </a:r>
          </a:p>
        </p:txBody>
      </p:sp>
      <p:sp>
        <p:nvSpPr>
          <p:cNvPr id="4" name="Slide Number Placeholder 3"/>
          <p:cNvSpPr>
            <a:spLocks noGrp="1"/>
          </p:cNvSpPr>
          <p:nvPr>
            <p:ph type="sldNum" sz="quarter" idx="5"/>
          </p:nvPr>
        </p:nvSpPr>
        <p:spPr/>
        <p:txBody>
          <a:bodyPr/>
          <a:lstStyle/>
          <a:p>
            <a:fld id="{CC37CA28-3098-4083-8440-C339CCEE6C97}" type="slidenum">
              <a:rPr lang="en-US" smtClean="0"/>
              <a:t>17</a:t>
            </a:fld>
            <a:endParaRPr lang="en-US"/>
          </a:p>
        </p:txBody>
      </p:sp>
    </p:spTree>
    <p:extLst>
      <p:ext uri="{BB962C8B-B14F-4D97-AF65-F5344CB8AC3E}">
        <p14:creationId xmlns:p14="http://schemas.microsoft.com/office/powerpoint/2010/main" val="154107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20</a:t>
            </a:fld>
            <a:endParaRPr lang="en-US"/>
          </a:p>
        </p:txBody>
      </p:sp>
    </p:spTree>
    <p:extLst>
      <p:ext uri="{BB962C8B-B14F-4D97-AF65-F5344CB8AC3E}">
        <p14:creationId xmlns:p14="http://schemas.microsoft.com/office/powerpoint/2010/main" val="55242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21</a:t>
            </a:fld>
            <a:endParaRPr lang="en-US"/>
          </a:p>
        </p:txBody>
      </p:sp>
    </p:spTree>
    <p:extLst>
      <p:ext uri="{BB962C8B-B14F-4D97-AF65-F5344CB8AC3E}">
        <p14:creationId xmlns:p14="http://schemas.microsoft.com/office/powerpoint/2010/main" val="210000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FHDA, data cleanup procedures/reports were created at </a:t>
            </a:r>
            <a:r>
              <a:rPr lang="en-US" sz="1200" b="0" i="0" kern="1200" dirty="0">
                <a:solidFill>
                  <a:schemeClr val="tx1"/>
                </a:solidFill>
                <a:effectLst/>
                <a:latin typeface="+mn-lt"/>
                <a:ea typeface="+mn-ea"/>
                <a:cs typeface="+mn-cs"/>
              </a:rPr>
              <a:t>grassroots level. To a large extent, this approach has helped make data cleanup run efficiently. However, the efficiency of these processes could be improved with the development of data governance/data standards policies that promote accountability in the higher ranks of the District.</a:t>
            </a:r>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22</a:t>
            </a:fld>
            <a:endParaRPr lang="en-US"/>
          </a:p>
        </p:txBody>
      </p:sp>
    </p:spTree>
    <p:extLst>
      <p:ext uri="{BB962C8B-B14F-4D97-AF65-F5344CB8AC3E}">
        <p14:creationId xmlns:p14="http://schemas.microsoft.com/office/powerpoint/2010/main" val="256186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total of 13 reports or data files are included in the MIS quarterly submission. These reports are linked through what is called a parent-child relationship: a parent record needs to be present for the child record to exists.   </a:t>
            </a:r>
          </a:p>
        </p:txBody>
      </p:sp>
      <p:sp>
        <p:nvSpPr>
          <p:cNvPr id="4" name="Slide Number Placeholder 3"/>
          <p:cNvSpPr>
            <a:spLocks noGrp="1"/>
          </p:cNvSpPr>
          <p:nvPr>
            <p:ph type="sldNum" sz="quarter" idx="5"/>
          </p:nvPr>
        </p:nvSpPr>
        <p:spPr/>
        <p:txBody>
          <a:bodyPr/>
          <a:lstStyle/>
          <a:p>
            <a:fld id="{CC37CA28-3098-4083-8440-C339CCEE6C97}" type="slidenum">
              <a:rPr lang="en-US" smtClean="0"/>
              <a:t>4</a:t>
            </a:fld>
            <a:endParaRPr lang="en-US"/>
          </a:p>
        </p:txBody>
      </p:sp>
    </p:spTree>
    <p:extLst>
      <p:ext uri="{BB962C8B-B14F-4D97-AF65-F5344CB8AC3E}">
        <p14:creationId xmlns:p14="http://schemas.microsoft.com/office/powerpoint/2010/main" val="349592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MIS submission errors are classified as syntactical, referential, or quality checks.  The impact of the error is mainly accounted by the report: its position in the hierarchy (parent versus child reports) or the report itself (e.g., no errors are allowed in the EOPS report).  </a:t>
            </a:r>
          </a:p>
        </p:txBody>
      </p:sp>
      <p:sp>
        <p:nvSpPr>
          <p:cNvPr id="4" name="Slide Number Placeholder 3"/>
          <p:cNvSpPr>
            <a:spLocks noGrp="1"/>
          </p:cNvSpPr>
          <p:nvPr>
            <p:ph type="sldNum" sz="quarter" idx="5"/>
          </p:nvPr>
        </p:nvSpPr>
        <p:spPr/>
        <p:txBody>
          <a:bodyPr/>
          <a:lstStyle/>
          <a:p>
            <a:fld id="{CC37CA28-3098-4083-8440-C339CCEE6C97}" type="slidenum">
              <a:rPr lang="en-US" smtClean="0"/>
              <a:t>5</a:t>
            </a:fld>
            <a:endParaRPr lang="en-US"/>
          </a:p>
        </p:txBody>
      </p:sp>
    </p:spTree>
    <p:extLst>
      <p:ext uri="{BB962C8B-B14F-4D97-AF65-F5344CB8AC3E}">
        <p14:creationId xmlns:p14="http://schemas.microsoft.com/office/powerpoint/2010/main" val="355376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Errors at the parent report level (CB-Courses, SB-Student Characteristics) will have the greatest impact. For example, if a course record is deleted due to a syntactical edit, all records for any section (XB), meet (XF), faculty assignments (XE), or enrollments (SX) related to the course will also need to be deleted to avoid referential errors, which will stop the whole submission. EB (faculty demographics) may need adjustments to avoid any discrepancy with XE (faculty assignment), which will also stop the whole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37CA28-3098-4083-8440-C339CCEE6C97}" type="slidenum">
              <a:rPr lang="en-US" smtClean="0"/>
              <a:t>6</a:t>
            </a:fld>
            <a:endParaRPr lang="en-US"/>
          </a:p>
        </p:txBody>
      </p:sp>
    </p:spTree>
    <p:extLst>
      <p:ext uri="{BB962C8B-B14F-4D97-AF65-F5344CB8AC3E}">
        <p14:creationId xmlns:p14="http://schemas.microsoft.com/office/powerpoint/2010/main" val="225311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7</a:t>
            </a:fld>
            <a:endParaRPr lang="en-US"/>
          </a:p>
        </p:txBody>
      </p:sp>
    </p:spTree>
    <p:extLst>
      <p:ext uri="{BB962C8B-B14F-4D97-AF65-F5344CB8AC3E}">
        <p14:creationId xmlns:p14="http://schemas.microsoft.com/office/powerpoint/2010/main" val="228974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8</a:t>
            </a:fld>
            <a:endParaRPr lang="en-US"/>
          </a:p>
        </p:txBody>
      </p:sp>
    </p:spTree>
    <p:extLst>
      <p:ext uri="{BB962C8B-B14F-4D97-AF65-F5344CB8AC3E}">
        <p14:creationId xmlns:p14="http://schemas.microsoft.com/office/powerpoint/2010/main" val="28066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other month of the academic year, data from the CCC curriculum system are compared to course data in Banner-production. Argos is used to run the discrepancy reports and email results to the curriculum coordinators at the colleges. The CB-Courses cleanup has a schedule different to the one for other MIS data cleanup processes: the CB-Courses cleanup is usually every other month of the academic year; for other MIS reports, about 3-4 weeks before submission.  This is because resolving discrepancies for CB-Courses may take significantly longer because it may require the approval from the college curriculum committees and/or FHDA Board of Trustees. </a:t>
            </a:r>
          </a:p>
        </p:txBody>
      </p:sp>
      <p:sp>
        <p:nvSpPr>
          <p:cNvPr id="4" name="Slide Number Placeholder 3"/>
          <p:cNvSpPr>
            <a:spLocks noGrp="1"/>
          </p:cNvSpPr>
          <p:nvPr>
            <p:ph type="sldNum" sz="quarter" idx="5"/>
          </p:nvPr>
        </p:nvSpPr>
        <p:spPr/>
        <p:txBody>
          <a:bodyPr/>
          <a:lstStyle/>
          <a:p>
            <a:fld id="{CC37CA28-3098-4083-8440-C339CCEE6C97}" type="slidenum">
              <a:rPr lang="en-US" smtClean="0"/>
              <a:t>9</a:t>
            </a:fld>
            <a:endParaRPr lang="en-US"/>
          </a:p>
        </p:txBody>
      </p:sp>
    </p:spTree>
    <p:extLst>
      <p:ext uri="{BB962C8B-B14F-4D97-AF65-F5344CB8AC3E}">
        <p14:creationId xmlns:p14="http://schemas.microsoft.com/office/powerpoint/2010/main" val="204140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Argos report executes an SQL script that queries data from different systems/locations (different tables in Banner production and a separate directory/folder) and produces an output of the findings. To speed the process, two reports--instead of one--were developed; this also facilitates maintenance (e.g., adding new checks, debugging problems with the report).</a:t>
            </a:r>
          </a:p>
          <a:p>
            <a:endParaRPr lang="en-US" dirty="0"/>
          </a:p>
        </p:txBody>
      </p:sp>
      <p:sp>
        <p:nvSpPr>
          <p:cNvPr id="4" name="Slide Number Placeholder 3"/>
          <p:cNvSpPr>
            <a:spLocks noGrp="1"/>
          </p:cNvSpPr>
          <p:nvPr>
            <p:ph type="sldNum" sz="quarter" idx="5"/>
          </p:nvPr>
        </p:nvSpPr>
        <p:spPr/>
        <p:txBody>
          <a:bodyPr/>
          <a:lstStyle/>
          <a:p>
            <a:fld id="{CC37CA28-3098-4083-8440-C339CCEE6C97}" type="slidenum">
              <a:rPr lang="en-US" smtClean="0"/>
              <a:t>10</a:t>
            </a:fld>
            <a:endParaRPr lang="en-US"/>
          </a:p>
        </p:txBody>
      </p:sp>
    </p:spTree>
    <p:extLst>
      <p:ext uri="{BB962C8B-B14F-4D97-AF65-F5344CB8AC3E}">
        <p14:creationId xmlns:p14="http://schemas.microsoft.com/office/powerpoint/2010/main" val="363945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email message for the Argos report includes (1) a reminder of submission date, (2) purpose of the report, and (3) description of the attachment (CSV file). There is a custom message for each Argos report.</a:t>
            </a:r>
          </a:p>
        </p:txBody>
      </p:sp>
      <p:sp>
        <p:nvSpPr>
          <p:cNvPr id="4" name="Slide Number Placeholder 3"/>
          <p:cNvSpPr>
            <a:spLocks noGrp="1"/>
          </p:cNvSpPr>
          <p:nvPr>
            <p:ph type="sldNum" sz="quarter" idx="5"/>
          </p:nvPr>
        </p:nvSpPr>
        <p:spPr/>
        <p:txBody>
          <a:bodyPr/>
          <a:lstStyle/>
          <a:p>
            <a:fld id="{CC37CA28-3098-4083-8440-C339CCEE6C97}" type="slidenum">
              <a:rPr lang="en-US" smtClean="0"/>
              <a:t>11</a:t>
            </a:fld>
            <a:endParaRPr lang="en-US"/>
          </a:p>
        </p:txBody>
      </p:sp>
    </p:spTree>
    <p:extLst>
      <p:ext uri="{BB962C8B-B14F-4D97-AF65-F5344CB8AC3E}">
        <p14:creationId xmlns:p14="http://schemas.microsoft.com/office/powerpoint/2010/main" val="22766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D4E5-4C2B-404B-A5B0-F2E9F983D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47271-B0A4-4436-9DD3-D64F352F8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853723-C2DD-4588-81D7-98AA5BFE9024}"/>
              </a:ext>
            </a:extLst>
          </p:cNvPr>
          <p:cNvSpPr>
            <a:spLocks noGrp="1"/>
          </p:cNvSpPr>
          <p:nvPr>
            <p:ph type="dt" sz="half" idx="10"/>
          </p:nvPr>
        </p:nvSpPr>
        <p:spPr/>
        <p:txBody>
          <a:bodyPr/>
          <a:lstStyle/>
          <a:p>
            <a:fld id="{9184DA70-C731-4C70-880D-CCD4705E623C}" type="datetime1">
              <a:rPr lang="en-US" smtClean="0"/>
              <a:t>3/11/2021</a:t>
            </a:fld>
            <a:endParaRPr lang="en-US" dirty="0"/>
          </a:p>
        </p:txBody>
      </p:sp>
      <p:sp>
        <p:nvSpPr>
          <p:cNvPr id="5" name="Footer Placeholder 4">
            <a:extLst>
              <a:ext uri="{FF2B5EF4-FFF2-40B4-BE49-F238E27FC236}">
                <a16:creationId xmlns:a16="http://schemas.microsoft.com/office/drawing/2014/main" id="{2A6DCAAC-724C-4B51-9931-F81034F85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8EF794-58D4-4F15-9A8C-635A6CD80C9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87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B02-3922-4074-AF10-40F238A22A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62B53-8E96-4F02-A90C-795044679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300EB-5459-476D-AA5A-4437C7AA3063}"/>
              </a:ext>
            </a:extLst>
          </p:cNvPr>
          <p:cNvSpPr>
            <a:spLocks noGrp="1"/>
          </p:cNvSpPr>
          <p:nvPr>
            <p:ph type="dt" sz="half" idx="10"/>
          </p:nvPr>
        </p:nvSpPr>
        <p:spPr/>
        <p:txBody>
          <a:bodyPr/>
          <a:lstStyle/>
          <a:p>
            <a:fld id="{62D6E202-B606-4609-B914-27C9371A1F6D}" type="datetime1">
              <a:rPr lang="en-US" smtClean="0"/>
              <a:t>3/11/2021</a:t>
            </a:fld>
            <a:endParaRPr lang="en-US" dirty="0"/>
          </a:p>
        </p:txBody>
      </p:sp>
      <p:sp>
        <p:nvSpPr>
          <p:cNvPr id="5" name="Footer Placeholder 4">
            <a:extLst>
              <a:ext uri="{FF2B5EF4-FFF2-40B4-BE49-F238E27FC236}">
                <a16:creationId xmlns:a16="http://schemas.microsoft.com/office/drawing/2014/main" id="{71FE80D3-DD0D-403E-A808-81259B7A29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CC1A56-3714-4D95-9341-C3581718786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6923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28833-7A63-40BB-89EE-1E881BA0B0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441870-5AD8-432F-8DC8-17B235ACB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A9E9C-BC75-49C1-9D8F-36517941EFC6}"/>
              </a:ext>
            </a:extLst>
          </p:cNvPr>
          <p:cNvSpPr>
            <a:spLocks noGrp="1"/>
          </p:cNvSpPr>
          <p:nvPr>
            <p:ph type="dt" sz="half" idx="10"/>
          </p:nvPr>
        </p:nvSpPr>
        <p:spPr/>
        <p:txBody>
          <a:bodyPr/>
          <a:lstStyle/>
          <a:p>
            <a:fld id="{62D6E202-B606-4609-B914-27C9371A1F6D}" type="datetime1">
              <a:rPr lang="en-US" smtClean="0"/>
              <a:t>3/11/2021</a:t>
            </a:fld>
            <a:endParaRPr lang="en-US" dirty="0"/>
          </a:p>
        </p:txBody>
      </p:sp>
      <p:sp>
        <p:nvSpPr>
          <p:cNvPr id="5" name="Footer Placeholder 4">
            <a:extLst>
              <a:ext uri="{FF2B5EF4-FFF2-40B4-BE49-F238E27FC236}">
                <a16:creationId xmlns:a16="http://schemas.microsoft.com/office/drawing/2014/main" id="{DD454C07-7508-4062-984B-4FAB4F1C61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83DAE4-BAC3-4C87-AE3F-618CB874CBF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75598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F32B-CD69-4DA9-9D0E-22BA66B04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D221C-67E2-4CC1-B8DD-397DEAE032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83884-9067-4512-87DB-55B358E9C8FD}"/>
              </a:ext>
            </a:extLst>
          </p:cNvPr>
          <p:cNvSpPr>
            <a:spLocks noGrp="1"/>
          </p:cNvSpPr>
          <p:nvPr>
            <p:ph type="dt" sz="half" idx="10"/>
          </p:nvPr>
        </p:nvSpPr>
        <p:spPr/>
        <p:txBody>
          <a:bodyPr/>
          <a:lstStyle/>
          <a:p>
            <a:fld id="{4BE1D723-8F53-4F53-90B0-1982A396982E}" type="datetime1">
              <a:rPr lang="en-US" smtClean="0"/>
              <a:t>3/11/2021</a:t>
            </a:fld>
            <a:endParaRPr lang="en-US" dirty="0"/>
          </a:p>
        </p:txBody>
      </p:sp>
      <p:sp>
        <p:nvSpPr>
          <p:cNvPr id="5" name="Footer Placeholder 4">
            <a:extLst>
              <a:ext uri="{FF2B5EF4-FFF2-40B4-BE49-F238E27FC236}">
                <a16:creationId xmlns:a16="http://schemas.microsoft.com/office/drawing/2014/main" id="{D4ACA6A8-9EBC-47F5-B148-A047DDF02E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F7BEFF-58D9-4378-958C-3F805E35803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950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90A-23C5-4C7A-A263-5D49B0F33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6CCC00-2D06-41A2-9897-2CE747C1E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F59B8-5B56-48CF-A919-46031347EA74}"/>
              </a:ext>
            </a:extLst>
          </p:cNvPr>
          <p:cNvSpPr>
            <a:spLocks noGrp="1"/>
          </p:cNvSpPr>
          <p:nvPr>
            <p:ph type="dt" sz="half" idx="10"/>
          </p:nvPr>
        </p:nvSpPr>
        <p:spPr/>
        <p:txBody>
          <a:bodyPr/>
          <a:lstStyle/>
          <a:p>
            <a:fld id="{97669AF7-7BEB-44E4-9852-375E34362B5B}" type="datetime1">
              <a:rPr lang="en-US" smtClean="0"/>
              <a:t>3/11/2021</a:t>
            </a:fld>
            <a:endParaRPr lang="en-US" dirty="0"/>
          </a:p>
        </p:txBody>
      </p:sp>
      <p:sp>
        <p:nvSpPr>
          <p:cNvPr id="5" name="Footer Placeholder 4">
            <a:extLst>
              <a:ext uri="{FF2B5EF4-FFF2-40B4-BE49-F238E27FC236}">
                <a16:creationId xmlns:a16="http://schemas.microsoft.com/office/drawing/2014/main" id="{A5DC09C5-8CD3-4107-AA24-03327943F0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37E3A1-D826-4E85-964F-6BC1E9735D6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174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56A3-86A6-4572-B0C8-817DD1989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AB0D1-C139-482A-B4E6-182AB4DDE9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06B01D-9A14-41BB-8802-7E3CC8F9DC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897C64-6085-4179-A62D-87C76F982094}"/>
              </a:ext>
            </a:extLst>
          </p:cNvPr>
          <p:cNvSpPr>
            <a:spLocks noGrp="1"/>
          </p:cNvSpPr>
          <p:nvPr>
            <p:ph type="dt" sz="half" idx="10"/>
          </p:nvPr>
        </p:nvSpPr>
        <p:spPr/>
        <p:txBody>
          <a:bodyPr/>
          <a:lstStyle/>
          <a:p>
            <a:fld id="{BAAAC38D-0552-4C82-B593-E6124DFADBE2}" type="datetime1">
              <a:rPr lang="en-US" smtClean="0"/>
              <a:t>3/11/2021</a:t>
            </a:fld>
            <a:endParaRPr lang="en-US" dirty="0"/>
          </a:p>
        </p:txBody>
      </p:sp>
      <p:sp>
        <p:nvSpPr>
          <p:cNvPr id="6" name="Footer Placeholder 5">
            <a:extLst>
              <a:ext uri="{FF2B5EF4-FFF2-40B4-BE49-F238E27FC236}">
                <a16:creationId xmlns:a16="http://schemas.microsoft.com/office/drawing/2014/main" id="{2D676B32-A3FF-4CC1-9D67-519F02EAEA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F0557F-0B22-43EF-96D8-55CA3E431D7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260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6E31-966A-4221-A589-88B4D6CCA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1D11D-533C-47B6-BEDF-66BE8CD40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6D7155-05A0-4796-B1C2-6A0B8A768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81C06E-A443-44EC-BD15-F7AA30030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2ECC8-F9E8-4F64-BB63-E84C9AA50C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6A1094-FFB8-48D9-96DF-CA570EFF2E64}"/>
              </a:ext>
            </a:extLst>
          </p:cNvPr>
          <p:cNvSpPr>
            <a:spLocks noGrp="1"/>
          </p:cNvSpPr>
          <p:nvPr>
            <p:ph type="dt" sz="half" idx="10"/>
          </p:nvPr>
        </p:nvSpPr>
        <p:spPr/>
        <p:txBody>
          <a:bodyPr/>
          <a:lstStyle/>
          <a:p>
            <a:fld id="{D9DF0F1C-5577-4ACB-BB62-DF8F3C494C7E}" type="datetime1">
              <a:rPr lang="en-US" smtClean="0"/>
              <a:t>3/11/2021</a:t>
            </a:fld>
            <a:endParaRPr lang="en-US" dirty="0"/>
          </a:p>
        </p:txBody>
      </p:sp>
      <p:sp>
        <p:nvSpPr>
          <p:cNvPr id="8" name="Footer Placeholder 7">
            <a:extLst>
              <a:ext uri="{FF2B5EF4-FFF2-40B4-BE49-F238E27FC236}">
                <a16:creationId xmlns:a16="http://schemas.microsoft.com/office/drawing/2014/main" id="{710937AC-0989-4141-AC35-1D86E091B3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6ADCB7-53E3-44B7-9C20-CDF01FC0897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85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990A-99F4-4F12-93B1-F585D3B471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87EC1-6B0A-41B1-82C1-9DE6D76F30B6}"/>
              </a:ext>
            </a:extLst>
          </p:cNvPr>
          <p:cNvSpPr>
            <a:spLocks noGrp="1"/>
          </p:cNvSpPr>
          <p:nvPr>
            <p:ph type="dt" sz="half" idx="10"/>
          </p:nvPr>
        </p:nvSpPr>
        <p:spPr/>
        <p:txBody>
          <a:bodyPr/>
          <a:lstStyle/>
          <a:p>
            <a:fld id="{1775B394-D9F9-4F0C-B15D-605F45CB9E9F}" type="datetime1">
              <a:rPr lang="en-US" smtClean="0"/>
              <a:t>3/11/2021</a:t>
            </a:fld>
            <a:endParaRPr lang="en-US" dirty="0"/>
          </a:p>
        </p:txBody>
      </p:sp>
      <p:sp>
        <p:nvSpPr>
          <p:cNvPr id="4" name="Footer Placeholder 3">
            <a:extLst>
              <a:ext uri="{FF2B5EF4-FFF2-40B4-BE49-F238E27FC236}">
                <a16:creationId xmlns:a16="http://schemas.microsoft.com/office/drawing/2014/main" id="{E31A037B-329D-4A66-A52C-E845FAB5A0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A62E78-C706-4C60-A380-BBBA37093ED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968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FDB73-2E9E-4B44-BB13-5FE6AE6FA4BD}"/>
              </a:ext>
            </a:extLst>
          </p:cNvPr>
          <p:cNvSpPr>
            <a:spLocks noGrp="1"/>
          </p:cNvSpPr>
          <p:nvPr>
            <p:ph type="dt" sz="half" idx="10"/>
          </p:nvPr>
        </p:nvSpPr>
        <p:spPr/>
        <p:txBody>
          <a:bodyPr/>
          <a:lstStyle/>
          <a:p>
            <a:fld id="{39667345-2558-425A-8533-9BFDBCE15005}" type="datetime1">
              <a:rPr lang="en-US" smtClean="0"/>
              <a:t>3/11/2021</a:t>
            </a:fld>
            <a:endParaRPr lang="en-US" dirty="0"/>
          </a:p>
        </p:txBody>
      </p:sp>
      <p:sp>
        <p:nvSpPr>
          <p:cNvPr id="3" name="Footer Placeholder 2">
            <a:extLst>
              <a:ext uri="{FF2B5EF4-FFF2-40B4-BE49-F238E27FC236}">
                <a16:creationId xmlns:a16="http://schemas.microsoft.com/office/drawing/2014/main" id="{2FE0BF08-1F0C-4213-9799-50FB72A253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BD967B-816A-4484-A644-D0C8F4B743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65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BC0E-EADB-4BD8-B645-7F748F894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4972A-5C0D-4B21-96CA-F46030D65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321B4-EBD0-4467-A5BC-8B7CA8864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AD802-95FA-4719-845D-8A765801D3E8}"/>
              </a:ext>
            </a:extLst>
          </p:cNvPr>
          <p:cNvSpPr>
            <a:spLocks noGrp="1"/>
          </p:cNvSpPr>
          <p:nvPr>
            <p:ph type="dt" sz="half" idx="10"/>
          </p:nvPr>
        </p:nvSpPr>
        <p:spPr/>
        <p:txBody>
          <a:bodyPr/>
          <a:lstStyle/>
          <a:p>
            <a:fld id="{92BEA474-078D-4E9B-9B14-09A87B19DC46}" type="datetime1">
              <a:rPr lang="en-US" smtClean="0"/>
              <a:t>3/11/2021</a:t>
            </a:fld>
            <a:endParaRPr lang="en-US" dirty="0"/>
          </a:p>
        </p:txBody>
      </p:sp>
      <p:sp>
        <p:nvSpPr>
          <p:cNvPr id="6" name="Footer Placeholder 5">
            <a:extLst>
              <a:ext uri="{FF2B5EF4-FFF2-40B4-BE49-F238E27FC236}">
                <a16:creationId xmlns:a16="http://schemas.microsoft.com/office/drawing/2014/main" id="{D61E8500-956E-4F66-8C51-B97C91AB5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75DF8D-5CAF-4990-A7D8-95A7BF401CF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808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975E-E0FF-4C9C-9992-05771C9BA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BD304-CE19-489A-ADEE-522CC375E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0E75F-1FD8-4FF2-8595-1594B482A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031EA-3D51-4125-8AEE-985CCD86C6DF}"/>
              </a:ext>
            </a:extLst>
          </p:cNvPr>
          <p:cNvSpPr>
            <a:spLocks noGrp="1"/>
          </p:cNvSpPr>
          <p:nvPr>
            <p:ph type="dt" sz="half" idx="10"/>
          </p:nvPr>
        </p:nvSpPr>
        <p:spPr/>
        <p:txBody>
          <a:bodyPr/>
          <a:lstStyle/>
          <a:p>
            <a:fld id="{4907D986-8816-4272-A432-0437A28A9828}" type="datetime1">
              <a:rPr lang="en-US" smtClean="0"/>
              <a:t>3/11/2021</a:t>
            </a:fld>
            <a:endParaRPr lang="en-US" dirty="0"/>
          </a:p>
        </p:txBody>
      </p:sp>
      <p:sp>
        <p:nvSpPr>
          <p:cNvPr id="6" name="Footer Placeholder 5">
            <a:extLst>
              <a:ext uri="{FF2B5EF4-FFF2-40B4-BE49-F238E27FC236}">
                <a16:creationId xmlns:a16="http://schemas.microsoft.com/office/drawing/2014/main" id="{C2E0FC2A-9155-4CF2-A68F-E69BECF2E9B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82694D17-95AF-40E4-A82B-A728D3DF32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159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AEA88-CD30-4A55-8936-8951105BA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A4DF4-CAE4-4CF4-8DFD-B21CFC6C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C7C1-1D24-4710-8209-20D3D085B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3/11/2021</a:t>
            </a:fld>
            <a:endParaRPr lang="en-US" dirty="0"/>
          </a:p>
        </p:txBody>
      </p:sp>
      <p:sp>
        <p:nvSpPr>
          <p:cNvPr id="5" name="Footer Placeholder 4">
            <a:extLst>
              <a:ext uri="{FF2B5EF4-FFF2-40B4-BE49-F238E27FC236}">
                <a16:creationId xmlns:a16="http://schemas.microsoft.com/office/drawing/2014/main" id="{134EEEE1-D713-4418-969E-A9028A025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D47FAC-2C3B-4E79-A81B-A80A35D6B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449040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research.fhda.edu/mis_repor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esearch.fhda.edu/mis_reports/mis_quarterly_submssion_report/" TargetMode="External"/><Relationship Id="rId2" Type="http://schemas.openxmlformats.org/officeDocument/2006/relationships/hyperlink" Target="https://datamart.cccco.edu/Default.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search.fhda.edu/mis_reports/mis_quarterly_submssion_repor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654296" y="640080"/>
            <a:ext cx="7118604" cy="3566160"/>
          </a:xfrm>
        </p:spPr>
        <p:txBody>
          <a:bodyPr anchor="b">
            <a:normAutofit/>
          </a:bodyPr>
          <a:lstStyle/>
          <a:p>
            <a:pPr algn="l"/>
            <a:r>
              <a:rPr lang="en-US" sz="5400" b="1" dirty="0">
                <a:solidFill>
                  <a:schemeClr val="accent5">
                    <a:lumMod val="75000"/>
                  </a:schemeClr>
                </a:solidFill>
              </a:rPr>
              <a:t>FHDA MIS</a:t>
            </a:r>
            <a:br>
              <a:rPr lang="en-US" sz="6100" dirty="0"/>
            </a:br>
            <a:r>
              <a:rPr lang="en-US" sz="5400" b="1" dirty="0">
                <a:solidFill>
                  <a:schemeClr val="accent5">
                    <a:lumMod val="75000"/>
                  </a:schemeClr>
                </a:solidFill>
              </a:rPr>
              <a:t>Quarterly Reports</a:t>
            </a:r>
            <a:br>
              <a:rPr lang="en-US" sz="5400" dirty="0"/>
            </a:br>
            <a:r>
              <a:rPr lang="en-US" sz="5400" dirty="0"/>
              <a:t>Data Cleanup and Submission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654296" y="4636008"/>
            <a:ext cx="6894576" cy="1572768"/>
          </a:xfrm>
        </p:spPr>
        <p:txBody>
          <a:bodyPr>
            <a:normAutofit/>
          </a:bodyPr>
          <a:lstStyle/>
          <a:p>
            <a:pPr algn="l"/>
            <a:r>
              <a:rPr lang="en-US" i="1" dirty="0"/>
              <a:t>Lourdes Del Rio-Parent, PHD</a:t>
            </a:r>
          </a:p>
          <a:p>
            <a:pPr algn="l"/>
            <a:r>
              <a:rPr lang="en-US" i="1" dirty="0"/>
              <a:t>Sr. Research Analyst</a:t>
            </a:r>
          </a:p>
          <a:p>
            <a:pPr algn="l"/>
            <a:r>
              <a:rPr lang="en-US" i="1" dirty="0"/>
              <a:t>FHDA Institutional Research &amp; Planning</a:t>
            </a:r>
          </a:p>
        </p:txBody>
      </p:sp>
      <p:pic>
        <p:nvPicPr>
          <p:cNvPr id="6" name="Picture 5">
            <a:extLst>
              <a:ext uri="{FF2B5EF4-FFF2-40B4-BE49-F238E27FC236}">
                <a16:creationId xmlns:a16="http://schemas.microsoft.com/office/drawing/2014/main" id="{FA3A1CC6-9341-4F2D-83F9-B42378713A7A}"/>
              </a:ext>
            </a:extLst>
          </p:cNvPr>
          <p:cNvPicPr>
            <a:picLocks noChangeAspect="1"/>
          </p:cNvPicPr>
          <p:nvPr/>
        </p:nvPicPr>
        <p:blipFill rotWithShape="1">
          <a:blip r:embed="rId2"/>
          <a:srcRect t="8197" b="5015"/>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45"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43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5E63-03A3-4F2E-A26A-9173B6306265}"/>
              </a:ext>
            </a:extLst>
          </p:cNvPr>
          <p:cNvSpPr>
            <a:spLocks noGrp="1"/>
          </p:cNvSpPr>
          <p:nvPr>
            <p:ph type="title"/>
          </p:nvPr>
        </p:nvSpPr>
        <p:spPr/>
        <p:txBody>
          <a:bodyPr/>
          <a:lstStyle/>
          <a:p>
            <a:r>
              <a:rPr lang="en-US" b="1" dirty="0">
                <a:solidFill>
                  <a:schemeClr val="accent5">
                    <a:lumMod val="75000"/>
                  </a:schemeClr>
                </a:solidFill>
              </a:rPr>
              <a:t>Example 1. CB-Courses Argos Reports</a:t>
            </a:r>
            <a:endParaRPr lang="en-US" dirty="0"/>
          </a:p>
        </p:txBody>
      </p:sp>
      <p:sp>
        <p:nvSpPr>
          <p:cNvPr id="3" name="Content Placeholder 2">
            <a:extLst>
              <a:ext uri="{FF2B5EF4-FFF2-40B4-BE49-F238E27FC236}">
                <a16:creationId xmlns:a16="http://schemas.microsoft.com/office/drawing/2014/main" id="{CF1FFE22-6F01-4E7B-822E-4EC7A4FA933B}"/>
              </a:ext>
            </a:extLst>
          </p:cNvPr>
          <p:cNvSpPr>
            <a:spLocks noGrp="1"/>
          </p:cNvSpPr>
          <p:nvPr>
            <p:ph idx="1"/>
          </p:nvPr>
        </p:nvSpPr>
        <p:spPr/>
        <p:txBody>
          <a:bodyPr/>
          <a:lstStyle/>
          <a:p>
            <a:r>
              <a:rPr lang="en-US" dirty="0"/>
              <a:t>Two Argos reports are used to identify discrepancies between the CCC curriculum inventory (COCI) and Banner-production data for courses offered during the academic year. </a:t>
            </a:r>
          </a:p>
          <a:p>
            <a:r>
              <a:rPr lang="en-US" dirty="0"/>
              <a:t>Argos only sends an email to the data custodian (i.e., curriculum coordinator) when at least one course shows a discrepancy error.</a:t>
            </a:r>
          </a:p>
          <a:p>
            <a:r>
              <a:rPr lang="en-US" dirty="0"/>
              <a:t>The email includes a message and a CSV file. The message explains the purpose of the report and provides instructions on how to address discrepancies. The CSV file identifies the course, the issue/discrepancy, and the data in COCI and Banner. </a:t>
            </a:r>
          </a:p>
        </p:txBody>
      </p:sp>
      <p:cxnSp>
        <p:nvCxnSpPr>
          <p:cNvPr id="4" name="Straight Connector 3">
            <a:extLst>
              <a:ext uri="{FF2B5EF4-FFF2-40B4-BE49-F238E27FC236}">
                <a16:creationId xmlns:a16="http://schemas.microsoft.com/office/drawing/2014/main" id="{BDD44088-4AF9-4FA9-AAEE-1BFFDE15FB32}"/>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0214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612E-F9F7-4C56-AEF4-9473604BDE80}"/>
              </a:ext>
            </a:extLst>
          </p:cNvPr>
          <p:cNvSpPr>
            <a:spLocks noGrp="1"/>
          </p:cNvSpPr>
          <p:nvPr>
            <p:ph type="title"/>
          </p:nvPr>
        </p:nvSpPr>
        <p:spPr/>
        <p:txBody>
          <a:bodyPr/>
          <a:lstStyle/>
          <a:p>
            <a:r>
              <a:rPr lang="en-US" b="1" dirty="0">
                <a:solidFill>
                  <a:schemeClr val="accent5">
                    <a:lumMod val="75000"/>
                  </a:schemeClr>
                </a:solidFill>
              </a:rPr>
              <a:t>Example 1. CB Argos Email Message </a:t>
            </a:r>
            <a:endParaRPr lang="en-US" dirty="0"/>
          </a:p>
        </p:txBody>
      </p:sp>
      <p:cxnSp>
        <p:nvCxnSpPr>
          <p:cNvPr id="4" name="Straight Connector 3">
            <a:extLst>
              <a:ext uri="{FF2B5EF4-FFF2-40B4-BE49-F238E27FC236}">
                <a16:creationId xmlns:a16="http://schemas.microsoft.com/office/drawing/2014/main" id="{3F137A0B-5D63-4A27-B812-CE8236C2B6D5}"/>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pic>
        <p:nvPicPr>
          <p:cNvPr id="12" name="Content Placeholder 11" descr="Graphical user interface, text, application, email&#10;&#10;Description automatically generated">
            <a:extLst>
              <a:ext uri="{FF2B5EF4-FFF2-40B4-BE49-F238E27FC236}">
                <a16:creationId xmlns:a16="http://schemas.microsoft.com/office/drawing/2014/main" id="{DE20FFB1-0842-4670-9BF1-4B2B16EF328B}"/>
              </a:ext>
            </a:extLst>
          </p:cNvPr>
          <p:cNvPicPr>
            <a:picLocks noGrp="1" noChangeAspect="1"/>
          </p:cNvPicPr>
          <p:nvPr>
            <p:ph idx="1"/>
          </p:nvPr>
        </p:nvPicPr>
        <p:blipFill>
          <a:blip r:embed="rId3"/>
          <a:stretch>
            <a:fillRect/>
          </a:stretch>
        </p:blipFill>
        <p:spPr>
          <a:xfrm>
            <a:off x="3336981" y="1825625"/>
            <a:ext cx="5518037" cy="4351338"/>
          </a:xfr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22168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5ECEA-E7AC-4009-B131-48BFCF31E893}"/>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b="1" dirty="0"/>
              <a:t>Example 1. CB Argos Email 1</a:t>
            </a:r>
            <a:br>
              <a:rPr lang="en-US" sz="3700" b="1" dirty="0"/>
            </a:br>
            <a:r>
              <a:rPr lang="en-US" sz="3700" b="1" dirty="0"/>
              <a:t>Attachment</a:t>
            </a:r>
            <a:endParaRPr lang="en-US" sz="37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 table, Excel&#10;&#10;Description automatically generated">
            <a:extLst>
              <a:ext uri="{FF2B5EF4-FFF2-40B4-BE49-F238E27FC236}">
                <a16:creationId xmlns:a16="http://schemas.microsoft.com/office/drawing/2014/main" id="{0DC3A9F2-A9C3-4221-B7B3-832B3AC74B71}"/>
              </a:ext>
            </a:extLst>
          </p:cNvPr>
          <p:cNvPicPr>
            <a:picLocks noGrp="1" noChangeAspect="1"/>
          </p:cNvPicPr>
          <p:nvPr>
            <p:ph idx="1"/>
          </p:nvPr>
        </p:nvPicPr>
        <p:blipFill rotWithShape="1">
          <a:blip r:embed="rId3"/>
          <a:srcRect r="12777" b="-1"/>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96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977BC-BB09-423F-8570-7A3BC9CEC34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100" b="1" kern="1200" dirty="0">
                <a:solidFill>
                  <a:schemeClr val="tx1"/>
                </a:solidFill>
                <a:latin typeface="+mj-lt"/>
                <a:ea typeface="+mj-ea"/>
                <a:cs typeface="+mj-cs"/>
              </a:rPr>
              <a:t>Example 1. </a:t>
            </a:r>
            <a:br>
              <a:rPr lang="en-US" sz="3100" b="1" kern="1200" dirty="0">
                <a:solidFill>
                  <a:schemeClr val="tx1"/>
                </a:solidFill>
                <a:latin typeface="+mj-lt"/>
                <a:ea typeface="+mj-ea"/>
                <a:cs typeface="+mj-cs"/>
              </a:rPr>
            </a:br>
            <a:r>
              <a:rPr lang="en-US" sz="3100" b="1" kern="1200" dirty="0">
                <a:solidFill>
                  <a:schemeClr val="tx1"/>
                </a:solidFill>
                <a:latin typeface="+mj-lt"/>
                <a:ea typeface="+mj-ea"/>
                <a:cs typeface="+mj-cs"/>
              </a:rPr>
              <a:t>CB Argos Email 2 </a:t>
            </a:r>
            <a:br>
              <a:rPr lang="en-US" sz="3100" b="1" kern="1200" dirty="0">
                <a:solidFill>
                  <a:schemeClr val="tx1"/>
                </a:solidFill>
                <a:latin typeface="+mj-lt"/>
                <a:ea typeface="+mj-ea"/>
                <a:cs typeface="+mj-cs"/>
              </a:rPr>
            </a:br>
            <a:r>
              <a:rPr lang="en-US" sz="3100" b="1" kern="1200" dirty="0">
                <a:solidFill>
                  <a:schemeClr val="tx1"/>
                </a:solidFill>
                <a:latin typeface="+mj-lt"/>
                <a:ea typeface="+mj-ea"/>
                <a:cs typeface="+mj-cs"/>
              </a:rPr>
              <a:t>Attachment</a:t>
            </a:r>
            <a:endParaRPr lang="en-US" sz="3100" kern="120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 table, Excel&#10;&#10;Description automatically generated">
            <a:extLst>
              <a:ext uri="{FF2B5EF4-FFF2-40B4-BE49-F238E27FC236}">
                <a16:creationId xmlns:a16="http://schemas.microsoft.com/office/drawing/2014/main" id="{0750F392-674F-45F4-8F90-760487C7771F}"/>
              </a:ext>
            </a:extLst>
          </p:cNvPr>
          <p:cNvPicPr>
            <a:picLocks noGrp="1" noChangeAspect="1"/>
          </p:cNvPicPr>
          <p:nvPr>
            <p:ph idx="1"/>
          </p:nvPr>
        </p:nvPicPr>
        <p:blipFill>
          <a:blip r:embed="rId3"/>
          <a:stretch>
            <a:fillRect/>
          </a:stretch>
        </p:blipFill>
        <p:spPr>
          <a:xfrm>
            <a:off x="791775" y="858525"/>
            <a:ext cx="7115229"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76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2DD7-2B7A-45C8-9B43-7914613168BE}"/>
              </a:ext>
            </a:extLst>
          </p:cNvPr>
          <p:cNvSpPr>
            <a:spLocks noGrp="1"/>
          </p:cNvSpPr>
          <p:nvPr>
            <p:ph type="title"/>
          </p:nvPr>
        </p:nvSpPr>
        <p:spPr/>
        <p:txBody>
          <a:bodyPr/>
          <a:lstStyle/>
          <a:p>
            <a:r>
              <a:rPr lang="en-US" b="1" dirty="0">
                <a:solidFill>
                  <a:schemeClr val="accent5">
                    <a:lumMod val="75000"/>
                  </a:schemeClr>
                </a:solidFill>
              </a:rPr>
              <a:t>Data Cleanup, Categorical Programs</a:t>
            </a:r>
            <a:endParaRPr lang="en-US" dirty="0"/>
          </a:p>
        </p:txBody>
      </p:sp>
      <p:sp>
        <p:nvSpPr>
          <p:cNvPr id="3" name="Content Placeholder 2">
            <a:extLst>
              <a:ext uri="{FF2B5EF4-FFF2-40B4-BE49-F238E27FC236}">
                <a16:creationId xmlns:a16="http://schemas.microsoft.com/office/drawing/2014/main" id="{6DF62E07-6F85-4F5F-9122-210C2E2656BB}"/>
              </a:ext>
            </a:extLst>
          </p:cNvPr>
          <p:cNvSpPr>
            <a:spLocks noGrp="1"/>
          </p:cNvSpPr>
          <p:nvPr>
            <p:ph idx="1"/>
          </p:nvPr>
        </p:nvSpPr>
        <p:spPr/>
        <p:txBody>
          <a:bodyPr>
            <a:normAutofit lnSpcReduction="10000"/>
          </a:bodyPr>
          <a:lstStyle/>
          <a:p>
            <a:r>
              <a:rPr lang="en-US" dirty="0"/>
              <a:t>At FHDA, data custodians (e.g., program coordinators) for categorical programs (e.g., EOPS, DSPS, </a:t>
            </a:r>
            <a:r>
              <a:rPr lang="en-US" dirty="0" err="1"/>
              <a:t>CalWorks</a:t>
            </a:r>
            <a:r>
              <a:rPr lang="en-US" dirty="0"/>
              <a:t>) and some special population groups (e.g., College Now, Middle College, Puente, Umoja, Pilot Bachelors’ Degree) need to review and confirm the list of students served by the program during the reporting term before submission date. Otherwise, their data are not submitted.</a:t>
            </a:r>
          </a:p>
          <a:p>
            <a:r>
              <a:rPr lang="en-US" dirty="0"/>
              <a:t>At least three weeks prior to submission, Argos reports are emailed to data custodians at least once a week. Once the Argos report the data custodian receives shows the correct data (i.e., data in Banner-production are correct), they email the MIS coordinator confirming headcount for the group.</a:t>
            </a:r>
          </a:p>
          <a:p>
            <a:endParaRPr lang="en-US" dirty="0"/>
          </a:p>
        </p:txBody>
      </p:sp>
      <p:cxnSp>
        <p:nvCxnSpPr>
          <p:cNvPr id="4" name="Straight Connector 3">
            <a:extLst>
              <a:ext uri="{FF2B5EF4-FFF2-40B4-BE49-F238E27FC236}">
                <a16:creationId xmlns:a16="http://schemas.microsoft.com/office/drawing/2014/main" id="{598F5166-4ACD-42EF-84DB-1AC9D48B529F}"/>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987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502A-99CC-477A-829F-4DA71D3E726B}"/>
              </a:ext>
            </a:extLst>
          </p:cNvPr>
          <p:cNvSpPr>
            <a:spLocks noGrp="1"/>
          </p:cNvSpPr>
          <p:nvPr>
            <p:ph type="title"/>
          </p:nvPr>
        </p:nvSpPr>
        <p:spPr/>
        <p:txBody>
          <a:bodyPr/>
          <a:lstStyle/>
          <a:p>
            <a:r>
              <a:rPr lang="en-US" b="1" dirty="0">
                <a:solidFill>
                  <a:schemeClr val="accent5">
                    <a:lumMod val="75000"/>
                  </a:schemeClr>
                </a:solidFill>
              </a:rPr>
              <a:t>Example 2. SE-EOPS Data Cleanup</a:t>
            </a:r>
            <a:endParaRPr lang="en-US" dirty="0"/>
          </a:p>
        </p:txBody>
      </p:sp>
      <p:graphicFrame>
        <p:nvGraphicFramePr>
          <p:cNvPr id="5" name="Content Placeholder 4">
            <a:extLst>
              <a:ext uri="{FF2B5EF4-FFF2-40B4-BE49-F238E27FC236}">
                <a16:creationId xmlns:a16="http://schemas.microsoft.com/office/drawing/2014/main" id="{64E5740D-F48B-4C3D-A958-FF45B12A2A46}"/>
              </a:ext>
            </a:extLst>
          </p:cNvPr>
          <p:cNvGraphicFramePr>
            <a:graphicFrameLocks noGrp="1"/>
          </p:cNvGraphicFramePr>
          <p:nvPr>
            <p:ph idx="1"/>
            <p:extLst>
              <p:ext uri="{D42A27DB-BD31-4B8C-83A1-F6EECF244321}">
                <p14:modId xmlns:p14="http://schemas.microsoft.com/office/powerpoint/2010/main" val="3632261497"/>
              </p:ext>
            </p:extLst>
          </p:nvPr>
        </p:nvGraphicFramePr>
        <p:xfrm>
          <a:off x="838200" y="1869743"/>
          <a:ext cx="10515600" cy="430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92FFC525-AC3B-44EF-875A-15F4442EE743}"/>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6" name="Arrow: Curved Down 5">
            <a:extLst>
              <a:ext uri="{FF2B5EF4-FFF2-40B4-BE49-F238E27FC236}">
                <a16:creationId xmlns:a16="http://schemas.microsoft.com/office/drawing/2014/main" id="{0041AC70-FB94-4269-8C88-A4DC6D80B8AF}"/>
              </a:ext>
            </a:extLst>
          </p:cNvPr>
          <p:cNvSpPr/>
          <p:nvPr/>
        </p:nvSpPr>
        <p:spPr>
          <a:xfrm>
            <a:off x="4908644" y="1869743"/>
            <a:ext cx="2374710" cy="6414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7C948B6E-ACA0-44EC-91D6-0A213278DAD9}"/>
              </a:ext>
            </a:extLst>
          </p:cNvPr>
          <p:cNvSpPr/>
          <p:nvPr/>
        </p:nvSpPr>
        <p:spPr>
          <a:xfrm flipH="1" flipV="1">
            <a:off x="4908645" y="5512513"/>
            <a:ext cx="2374709" cy="6927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619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7C7B-D6A5-4B2C-BEA7-BE994F0E589E}"/>
              </a:ext>
            </a:extLst>
          </p:cNvPr>
          <p:cNvSpPr>
            <a:spLocks noGrp="1"/>
          </p:cNvSpPr>
          <p:nvPr>
            <p:ph type="title"/>
          </p:nvPr>
        </p:nvSpPr>
        <p:spPr/>
        <p:txBody>
          <a:bodyPr/>
          <a:lstStyle/>
          <a:p>
            <a:r>
              <a:rPr lang="en-US" b="1" dirty="0">
                <a:solidFill>
                  <a:schemeClr val="accent5">
                    <a:lumMod val="75000"/>
                  </a:schemeClr>
                </a:solidFill>
              </a:rPr>
              <a:t>Example 2. SE-EOPS Argos Email Message</a:t>
            </a:r>
            <a:endParaRPr lang="en-US" dirty="0"/>
          </a:p>
        </p:txBody>
      </p:sp>
      <p:pic>
        <p:nvPicPr>
          <p:cNvPr id="6" name="Content Placeholder 5" descr="Graphical user interface, text, application, email&#10;&#10;Description automatically generated">
            <a:extLst>
              <a:ext uri="{FF2B5EF4-FFF2-40B4-BE49-F238E27FC236}">
                <a16:creationId xmlns:a16="http://schemas.microsoft.com/office/drawing/2014/main" id="{9F4B7DA2-87DF-47B5-AC76-A79F204F1999}"/>
              </a:ext>
            </a:extLst>
          </p:cNvPr>
          <p:cNvPicPr>
            <a:picLocks noGrp="1" noChangeAspect="1"/>
          </p:cNvPicPr>
          <p:nvPr>
            <p:ph idx="1"/>
          </p:nvPr>
        </p:nvPicPr>
        <p:blipFill>
          <a:blip r:embed="rId3"/>
          <a:stretch>
            <a:fillRect/>
          </a:stretch>
        </p:blipFill>
        <p:spPr>
          <a:xfrm>
            <a:off x="2676642" y="1825625"/>
            <a:ext cx="6838715" cy="4351338"/>
          </a:xfrm>
        </p:spPr>
        <p:style>
          <a:lnRef idx="2">
            <a:schemeClr val="accent6">
              <a:shade val="50000"/>
            </a:schemeClr>
          </a:lnRef>
          <a:fillRef idx="1">
            <a:schemeClr val="accent6"/>
          </a:fillRef>
          <a:effectRef idx="0">
            <a:schemeClr val="accent6"/>
          </a:effectRef>
          <a:fontRef idx="minor">
            <a:schemeClr val="lt1"/>
          </a:fontRef>
        </p:style>
      </p:pic>
      <p:cxnSp>
        <p:nvCxnSpPr>
          <p:cNvPr id="4" name="Straight Connector 3">
            <a:extLst>
              <a:ext uri="{FF2B5EF4-FFF2-40B4-BE49-F238E27FC236}">
                <a16:creationId xmlns:a16="http://schemas.microsoft.com/office/drawing/2014/main" id="{200C4398-6264-4157-BDA9-D7C1DB3FB8CF}"/>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0031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977BC-BB09-423F-8570-7A3BC9CEC34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200" b="1"/>
              <a:t>Example 2. SE-EOPS Argos Email Attachment</a:t>
            </a:r>
            <a:endParaRPr lang="en-US" sz="3100" kern="12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750F392-674F-45F4-8F90-760487C7771F}"/>
              </a:ext>
            </a:extLst>
          </p:cNvPr>
          <p:cNvPicPr>
            <a:picLocks noGrp="1" noChangeAspect="1"/>
          </p:cNvPicPr>
          <p:nvPr>
            <p:ph idx="1"/>
          </p:nvPr>
        </p:nvPicPr>
        <p:blipFill>
          <a:blip r:embed="rId3"/>
          <a:srcRect/>
          <a:stretch/>
        </p:blipFill>
        <p:spPr>
          <a:xfrm>
            <a:off x="791775" y="1768747"/>
            <a:ext cx="7115229" cy="3391461"/>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026E-4EC4-4A94-A13A-37A31A5B6B77}"/>
              </a:ext>
            </a:extLst>
          </p:cNvPr>
          <p:cNvSpPr>
            <a:spLocks noGrp="1"/>
          </p:cNvSpPr>
          <p:nvPr>
            <p:ph type="title"/>
          </p:nvPr>
        </p:nvSpPr>
        <p:spPr/>
        <p:txBody>
          <a:bodyPr/>
          <a:lstStyle/>
          <a:p>
            <a:r>
              <a:rPr lang="en-US" b="1" dirty="0">
                <a:solidFill>
                  <a:schemeClr val="accent5">
                    <a:lumMod val="75000"/>
                  </a:schemeClr>
                </a:solidFill>
              </a:rPr>
              <a:t>FHDA Argos Reports used for MIS Quarterly</a:t>
            </a:r>
            <a:endParaRPr lang="en-US" dirty="0"/>
          </a:p>
        </p:txBody>
      </p:sp>
      <p:sp>
        <p:nvSpPr>
          <p:cNvPr id="3" name="Content Placeholder 2">
            <a:extLst>
              <a:ext uri="{FF2B5EF4-FFF2-40B4-BE49-F238E27FC236}">
                <a16:creationId xmlns:a16="http://schemas.microsoft.com/office/drawing/2014/main" id="{3C3AFF04-4B39-4057-854C-88E8B75F51D0}"/>
              </a:ext>
            </a:extLst>
          </p:cNvPr>
          <p:cNvSpPr>
            <a:spLocks noGrp="1"/>
          </p:cNvSpPr>
          <p:nvPr>
            <p:ph idx="1"/>
          </p:nvPr>
        </p:nvSpPr>
        <p:spPr/>
        <p:txBody>
          <a:bodyPr>
            <a:normAutofit lnSpcReduction="10000"/>
          </a:bodyPr>
          <a:lstStyle/>
          <a:p>
            <a:pPr marL="0" indent="0">
              <a:buNone/>
            </a:pPr>
            <a:r>
              <a:rPr lang="en-US" dirty="0"/>
              <a:t>A list of Argos reports used for data cleanup at FHDA is available at the FHDA IRP MIS Reports webpage.</a:t>
            </a:r>
          </a:p>
          <a:p>
            <a:pPr marL="0" indent="0">
              <a:buNone/>
            </a:pPr>
            <a:endParaRPr lang="en-US" dirty="0"/>
          </a:p>
          <a:p>
            <a:pPr marL="514350" indent="-514350">
              <a:buFont typeface="+mj-lt"/>
              <a:buAutoNum type="arabicPeriod"/>
            </a:pPr>
            <a:r>
              <a:rPr lang="en-US" dirty="0"/>
              <a:t>Go to: </a:t>
            </a:r>
            <a:r>
              <a:rPr lang="en-US" dirty="0">
                <a:hlinkClick r:id="rId2"/>
              </a:rPr>
              <a:t>http://research.fhda.edu/mis_reports/</a:t>
            </a:r>
            <a:endParaRPr lang="en-US" dirty="0"/>
          </a:p>
          <a:p>
            <a:pPr marL="514350" indent="-514350">
              <a:buFont typeface="+mj-lt"/>
              <a:buAutoNum type="arabicPeriod"/>
            </a:pPr>
            <a:r>
              <a:rPr lang="en-US" dirty="0"/>
              <a:t>Under the </a:t>
            </a:r>
            <a:r>
              <a:rPr lang="en-US" i="1" dirty="0"/>
              <a:t>Introduction</a:t>
            </a:r>
            <a:r>
              <a:rPr lang="en-US" dirty="0"/>
              <a:t> section, click on “Argos Reports Used at FHDA for the MIS Quarterly Data Cleanup” to download an Excel file with the list.</a:t>
            </a:r>
          </a:p>
          <a:p>
            <a:pPr marL="0" indent="0">
              <a:buNone/>
            </a:pPr>
            <a:r>
              <a:rPr lang="en-US" dirty="0"/>
              <a:t>These reports are used to cleanup data in Banner-Production, which also helps in the validation/data cleanup for other reports (e.g., apportionment 320, 321). </a:t>
            </a:r>
          </a:p>
        </p:txBody>
      </p:sp>
      <p:cxnSp>
        <p:nvCxnSpPr>
          <p:cNvPr id="4" name="Straight Connector 3">
            <a:extLst>
              <a:ext uri="{FF2B5EF4-FFF2-40B4-BE49-F238E27FC236}">
                <a16:creationId xmlns:a16="http://schemas.microsoft.com/office/drawing/2014/main" id="{82FAF202-2A59-4D14-AB01-ACA80367015A}"/>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99092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FD9C-A300-4B4B-A0B7-CC13F0F5557F}"/>
              </a:ext>
            </a:extLst>
          </p:cNvPr>
          <p:cNvSpPr>
            <a:spLocks noGrp="1"/>
          </p:cNvSpPr>
          <p:nvPr>
            <p:ph type="title"/>
          </p:nvPr>
        </p:nvSpPr>
        <p:spPr/>
        <p:txBody>
          <a:bodyPr>
            <a:normAutofit/>
          </a:bodyPr>
          <a:lstStyle/>
          <a:p>
            <a:r>
              <a:rPr lang="en-US" b="1" dirty="0">
                <a:solidFill>
                  <a:schemeClr val="accent5">
                    <a:lumMod val="75000"/>
                  </a:schemeClr>
                </a:solidFill>
              </a:rPr>
              <a:t>Resources to Review Submitted Data Prior Resubmission at the End of Academic Year</a:t>
            </a:r>
            <a:endParaRPr lang="en-US" dirty="0"/>
          </a:p>
        </p:txBody>
      </p:sp>
      <p:sp>
        <p:nvSpPr>
          <p:cNvPr id="3" name="Content Placeholder 2">
            <a:extLst>
              <a:ext uri="{FF2B5EF4-FFF2-40B4-BE49-F238E27FC236}">
                <a16:creationId xmlns:a16="http://schemas.microsoft.com/office/drawing/2014/main" id="{8891ACA8-3AF5-41C3-BA77-4CF61CF5C641}"/>
              </a:ext>
            </a:extLst>
          </p:cNvPr>
          <p:cNvSpPr>
            <a:spLocks noGrp="1"/>
          </p:cNvSpPr>
          <p:nvPr>
            <p:ph idx="1"/>
          </p:nvPr>
        </p:nvSpPr>
        <p:spPr/>
        <p:txBody>
          <a:bodyPr>
            <a:normAutofit/>
          </a:bodyPr>
          <a:lstStyle/>
          <a:p>
            <a:pPr marL="0" indent="0">
              <a:buNone/>
            </a:pPr>
            <a:endParaRPr lang="en-US" dirty="0"/>
          </a:p>
          <a:p>
            <a:r>
              <a:rPr lang="en-US" dirty="0"/>
              <a:t>California Community Colleges Chancellor’s Office MIS Data Mart (</a:t>
            </a:r>
            <a:r>
              <a:rPr lang="en-US" dirty="0">
                <a:hlinkClick r:id="rId2"/>
              </a:rPr>
              <a:t>https://datamart.cccco.edu/Default.aspx</a:t>
            </a:r>
            <a:r>
              <a:rPr lang="en-US" dirty="0"/>
              <a:t>)</a:t>
            </a:r>
          </a:p>
          <a:p>
            <a:r>
              <a:rPr lang="en-US" dirty="0"/>
              <a:t>MIS Quarterly Submission Reports (</a:t>
            </a:r>
            <a:r>
              <a:rPr lang="en-US" dirty="0">
                <a:hlinkClick r:id="rId3"/>
              </a:rPr>
              <a:t>http://research.fhda.edu/mis_reports/mis_quarterly_submssion_report/</a:t>
            </a:r>
            <a:r>
              <a:rPr lang="en-US" dirty="0"/>
              <a:t>)</a:t>
            </a:r>
          </a:p>
          <a:p>
            <a:pPr marL="0" indent="0">
              <a:buNone/>
            </a:pPr>
            <a:endParaRPr lang="en-US" dirty="0"/>
          </a:p>
          <a:p>
            <a:endParaRPr lang="en-US" dirty="0"/>
          </a:p>
        </p:txBody>
      </p:sp>
      <p:cxnSp>
        <p:nvCxnSpPr>
          <p:cNvPr id="4" name="Straight Connector 3">
            <a:extLst>
              <a:ext uri="{FF2B5EF4-FFF2-40B4-BE49-F238E27FC236}">
                <a16:creationId xmlns:a16="http://schemas.microsoft.com/office/drawing/2014/main" id="{27CEFB2F-99B6-4A15-B964-6FCD88DE2FA8}"/>
              </a:ext>
            </a:extLst>
          </p:cNvPr>
          <p:cNvCxnSpPr/>
          <p:nvPr/>
        </p:nvCxnSpPr>
        <p:spPr>
          <a:xfrm>
            <a:off x="838200" y="1690688"/>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35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ext, whiteboard&#10;&#10;Description automatically generated">
            <a:extLst>
              <a:ext uri="{FF2B5EF4-FFF2-40B4-BE49-F238E27FC236}">
                <a16:creationId xmlns:a16="http://schemas.microsoft.com/office/drawing/2014/main" id="{0AFD89B1-1D3D-4AB2-9444-023B949BD60E}"/>
              </a:ext>
            </a:extLst>
          </p:cNvPr>
          <p:cNvPicPr>
            <a:picLocks noGrp="1" noChangeAspect="1"/>
          </p:cNvPicPr>
          <p:nvPr>
            <p:ph idx="1"/>
          </p:nvPr>
        </p:nvPicPr>
        <p:blipFill>
          <a:blip r:embed="rId2"/>
          <a:stretch>
            <a:fillRect/>
          </a:stretch>
        </p:blipFill>
        <p:spPr>
          <a:xfrm>
            <a:off x="643467" y="1711453"/>
            <a:ext cx="10905066" cy="3435094"/>
          </a:xfrm>
          <a:prstGeom prst="rect">
            <a:avLst/>
          </a:prstGeom>
        </p:spPr>
      </p:pic>
    </p:spTree>
    <p:extLst>
      <p:ext uri="{BB962C8B-B14F-4D97-AF65-F5344CB8AC3E}">
        <p14:creationId xmlns:p14="http://schemas.microsoft.com/office/powerpoint/2010/main" val="85281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A29E-4731-4044-B919-A0452DD22D15}"/>
              </a:ext>
            </a:extLst>
          </p:cNvPr>
          <p:cNvSpPr>
            <a:spLocks noGrp="1"/>
          </p:cNvSpPr>
          <p:nvPr>
            <p:ph type="title"/>
          </p:nvPr>
        </p:nvSpPr>
        <p:spPr/>
        <p:txBody>
          <a:bodyPr/>
          <a:lstStyle/>
          <a:p>
            <a:r>
              <a:rPr lang="en-US" b="1" dirty="0">
                <a:solidFill>
                  <a:schemeClr val="accent5">
                    <a:lumMod val="75000"/>
                  </a:schemeClr>
                </a:solidFill>
              </a:rPr>
              <a:t>FHDA IRP MIS Quarterly Submission Reports</a:t>
            </a:r>
            <a:endParaRPr lang="en-US" dirty="0"/>
          </a:p>
        </p:txBody>
      </p:sp>
      <p:sp>
        <p:nvSpPr>
          <p:cNvPr id="3" name="Content Placeholder 2">
            <a:extLst>
              <a:ext uri="{FF2B5EF4-FFF2-40B4-BE49-F238E27FC236}">
                <a16:creationId xmlns:a16="http://schemas.microsoft.com/office/drawing/2014/main" id="{6405B3E3-BA92-4EA8-924F-CF2C9EB10A3D}"/>
              </a:ext>
            </a:extLst>
          </p:cNvPr>
          <p:cNvSpPr>
            <a:spLocks noGrp="1"/>
          </p:cNvSpPr>
          <p:nvPr>
            <p:ph idx="1"/>
          </p:nvPr>
        </p:nvSpPr>
        <p:spPr>
          <a:xfrm>
            <a:off x="838199" y="1825625"/>
            <a:ext cx="10653215" cy="4351338"/>
          </a:xfrm>
        </p:spPr>
        <p:txBody>
          <a:bodyPr>
            <a:normAutofit lnSpcReduction="10000"/>
          </a:bodyPr>
          <a:lstStyle/>
          <a:p>
            <a:pPr marL="0" indent="0">
              <a:buNone/>
            </a:pPr>
            <a:r>
              <a:rPr lang="en-US" dirty="0"/>
              <a:t>“The quarterly submission reports are designed to (a) provide a quick summary of issues that may threaten the validity of the data submitted to the California Community Colleges Chancellor’s Office, (b) keep track of edits or errors that need to be resolved prior re-submission, (c) help users reconcile figures shown in the MIS reports (e.g., MIS Data Mart) with those produced for accountability, apportionment, or categorical program allocations reports, and (d) inform managers at the District regarding problems related to the data submitted by their divisions or departments. To access the report, click on the term for the academic year.”</a:t>
            </a:r>
          </a:p>
          <a:p>
            <a:pPr marL="0" indent="0">
              <a:buNone/>
            </a:pPr>
            <a:r>
              <a:rPr lang="en-US" dirty="0"/>
              <a:t>(</a:t>
            </a:r>
            <a:r>
              <a:rPr lang="en-US" dirty="0">
                <a:hlinkClick r:id="rId3"/>
              </a:rPr>
              <a:t>http://research.fhda.edu/mis_reports/mis_quarterly_submssion_report/</a:t>
            </a:r>
            <a:r>
              <a:rPr lang="en-US" dirty="0"/>
              <a:t>)</a:t>
            </a:r>
          </a:p>
          <a:p>
            <a:pPr marL="0" indent="0">
              <a:buNone/>
            </a:pPr>
            <a:endParaRPr lang="en-US" dirty="0"/>
          </a:p>
        </p:txBody>
      </p:sp>
      <p:cxnSp>
        <p:nvCxnSpPr>
          <p:cNvPr id="4" name="Straight Connector 3">
            <a:extLst>
              <a:ext uri="{FF2B5EF4-FFF2-40B4-BE49-F238E27FC236}">
                <a16:creationId xmlns:a16="http://schemas.microsoft.com/office/drawing/2014/main" id="{B2455D43-3A9B-4D56-B7B5-5A8EAEC38A68}"/>
              </a:ext>
            </a:extLst>
          </p:cNvPr>
          <p:cNvCxnSpPr/>
          <p:nvPr/>
        </p:nvCxnSpPr>
        <p:spPr>
          <a:xfrm>
            <a:off x="838200" y="1499620"/>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584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D92217-1B4B-4C29-A610-2D589F5EB8B3}"/>
              </a:ext>
            </a:extLst>
          </p:cNvPr>
          <p:cNvPicPr>
            <a:picLocks noGrp="1" noChangeAspect="1"/>
          </p:cNvPicPr>
          <p:nvPr>
            <p:ph idx="1"/>
          </p:nvPr>
        </p:nvPicPr>
        <p:blipFill>
          <a:blip r:embed="rId3"/>
          <a:stretch/>
        </p:blipFill>
        <p:spPr>
          <a:xfrm>
            <a:off x="643467" y="1670558"/>
            <a:ext cx="10905066" cy="3516882"/>
          </a:xfrm>
          <a:prstGeom prst="rect">
            <a:avLst/>
          </a:prstGeom>
        </p:spPr>
      </p:pic>
    </p:spTree>
    <p:extLst>
      <p:ext uri="{BB962C8B-B14F-4D97-AF65-F5344CB8AC3E}">
        <p14:creationId xmlns:p14="http://schemas.microsoft.com/office/powerpoint/2010/main" val="12939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E3-682F-4825-8B13-6660E6CD240F}"/>
              </a:ext>
            </a:extLst>
          </p:cNvPr>
          <p:cNvSpPr>
            <a:spLocks noGrp="1"/>
          </p:cNvSpPr>
          <p:nvPr>
            <p:ph type="title"/>
          </p:nvPr>
        </p:nvSpPr>
        <p:spPr/>
        <p:txBody>
          <a:bodyPr/>
          <a:lstStyle/>
          <a:p>
            <a:r>
              <a:rPr lang="en-US" b="1" dirty="0">
                <a:solidFill>
                  <a:schemeClr val="accent5">
                    <a:lumMod val="75000"/>
                  </a:schemeClr>
                </a:solidFill>
              </a:rPr>
              <a:t>Limitations of the FHDA MIS Data Cleanup</a:t>
            </a:r>
            <a:endParaRPr lang="en-US" dirty="0"/>
          </a:p>
        </p:txBody>
      </p:sp>
      <p:sp>
        <p:nvSpPr>
          <p:cNvPr id="3" name="Content Placeholder 2">
            <a:extLst>
              <a:ext uri="{FF2B5EF4-FFF2-40B4-BE49-F238E27FC236}">
                <a16:creationId xmlns:a16="http://schemas.microsoft.com/office/drawing/2014/main" id="{A9A07570-40A2-412C-9BD5-3409E437A984}"/>
              </a:ext>
            </a:extLst>
          </p:cNvPr>
          <p:cNvSpPr>
            <a:spLocks noGrp="1"/>
          </p:cNvSpPr>
          <p:nvPr>
            <p:ph idx="1"/>
          </p:nvPr>
        </p:nvSpPr>
        <p:spPr/>
        <p:txBody>
          <a:bodyPr>
            <a:normAutofit fontScale="92500"/>
          </a:bodyPr>
          <a:lstStyle/>
          <a:p>
            <a:r>
              <a:rPr lang="en-US" dirty="0"/>
              <a:t>Data custodians are the backbone of the data cleanup. Their expertise and work ethics are what determine the quality of the data submitted.</a:t>
            </a:r>
          </a:p>
          <a:p>
            <a:r>
              <a:rPr lang="en-US" dirty="0"/>
              <a:t>At FHDA, data cleanup procedures/reports have been designed with the collaboration of data custodians and modified based on their feedback.</a:t>
            </a:r>
          </a:p>
          <a:p>
            <a:r>
              <a:rPr lang="en-US" dirty="0"/>
              <a:t>However, because they are mostly classified employees, their efforts to keep the system up-to-date may be limited. For example, a data custodian for the office of admissions &amp; records at a college may not be able to avoid the significant number of enrollment records with ‘RD’ (i.e., missing official grade) in the Banner system; these records may need to be deleted from the SX-Enrollment file to avoid a quality check that would have stopped the submission.</a:t>
            </a:r>
          </a:p>
        </p:txBody>
      </p:sp>
      <p:cxnSp>
        <p:nvCxnSpPr>
          <p:cNvPr id="4" name="Straight Connector 3">
            <a:extLst>
              <a:ext uri="{FF2B5EF4-FFF2-40B4-BE49-F238E27FC236}">
                <a16:creationId xmlns:a16="http://schemas.microsoft.com/office/drawing/2014/main" id="{05D7B558-7D44-4FDE-8B6F-6E9E4E9227BE}"/>
              </a:ext>
            </a:extLst>
          </p:cNvPr>
          <p:cNvCxnSpPr/>
          <p:nvPr/>
        </p:nvCxnSpPr>
        <p:spPr>
          <a:xfrm>
            <a:off x="838200" y="1499620"/>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930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C2A7-9AE8-4C96-AF83-A123AECAC7D8}"/>
              </a:ext>
            </a:extLst>
          </p:cNvPr>
          <p:cNvSpPr>
            <a:spLocks noGrp="1"/>
          </p:cNvSpPr>
          <p:nvPr>
            <p:ph type="title"/>
          </p:nvPr>
        </p:nvSpPr>
        <p:spPr/>
        <p:txBody>
          <a:bodyPr/>
          <a:lstStyle/>
          <a:p>
            <a:r>
              <a:rPr lang="en-US" b="1" dirty="0">
                <a:solidFill>
                  <a:schemeClr val="accent5">
                    <a:lumMod val="75000"/>
                  </a:schemeClr>
                </a:solidFill>
              </a:rPr>
              <a:t>Goals and Objectives</a:t>
            </a:r>
          </a:p>
        </p:txBody>
      </p:sp>
      <p:sp>
        <p:nvSpPr>
          <p:cNvPr id="3" name="Content Placeholder 2">
            <a:extLst>
              <a:ext uri="{FF2B5EF4-FFF2-40B4-BE49-F238E27FC236}">
                <a16:creationId xmlns:a16="http://schemas.microsoft.com/office/drawing/2014/main" id="{DAD78E68-270B-4EA2-BA96-FED9B8787F6B}"/>
              </a:ext>
            </a:extLst>
          </p:cNvPr>
          <p:cNvSpPr>
            <a:spLocks noGrp="1"/>
          </p:cNvSpPr>
          <p:nvPr>
            <p:ph idx="1"/>
          </p:nvPr>
        </p:nvSpPr>
        <p:spPr>
          <a:xfrm>
            <a:off x="838200" y="1690688"/>
            <a:ext cx="10515600" cy="4662052"/>
          </a:xfrm>
        </p:spPr>
        <p:txBody>
          <a:bodyPr>
            <a:normAutofit fontScale="92500" lnSpcReduction="10000"/>
          </a:bodyPr>
          <a:lstStyle/>
          <a:p>
            <a:pPr>
              <a:buFont typeface="Wingdings" panose="05000000000000000000" pitchFamily="2" charset="2"/>
              <a:buChar char="§"/>
            </a:pPr>
            <a:r>
              <a:rPr lang="en-US" dirty="0"/>
              <a:t>Provide an overview of the MIS quarterly reports</a:t>
            </a:r>
          </a:p>
          <a:p>
            <a:pPr lvl="1"/>
            <a:r>
              <a:rPr lang="en-US" dirty="0"/>
              <a:t>Identify reports or data files submitted during the MIS quarterly submission</a:t>
            </a:r>
          </a:p>
          <a:p>
            <a:pPr lvl="1"/>
            <a:r>
              <a:rPr lang="en-US" dirty="0"/>
              <a:t>Illustrate relationships/dependences between reports</a:t>
            </a:r>
          </a:p>
          <a:p>
            <a:pPr lvl="1"/>
            <a:r>
              <a:rPr lang="en-US" dirty="0"/>
              <a:t>Define type of data errors: syntactical, referential, quality</a:t>
            </a:r>
          </a:p>
          <a:p>
            <a:pPr>
              <a:buFont typeface="Wingdings" panose="05000000000000000000" pitchFamily="2" charset="2"/>
              <a:buChar char="§"/>
            </a:pPr>
            <a:r>
              <a:rPr lang="en-US" dirty="0"/>
              <a:t>Summarize the data cleanup process for the MIS quarterly reports at FHDA, prior and after the original submission</a:t>
            </a:r>
          </a:p>
          <a:p>
            <a:pPr lvl="1"/>
            <a:r>
              <a:rPr lang="en-US" dirty="0"/>
              <a:t>Identify some of the external data sources used for the data cleanup</a:t>
            </a:r>
          </a:p>
          <a:p>
            <a:pPr lvl="1"/>
            <a:r>
              <a:rPr lang="en-US" dirty="0"/>
              <a:t>Describe the use of technologies for data cleanup</a:t>
            </a:r>
          </a:p>
          <a:p>
            <a:pPr lvl="1"/>
            <a:r>
              <a:rPr lang="en-US" dirty="0"/>
              <a:t>Illustrate key steps for cleaning data (i.e., data cleanup flow)</a:t>
            </a:r>
          </a:p>
          <a:p>
            <a:pPr lvl="1"/>
            <a:r>
              <a:rPr lang="en-US" dirty="0"/>
              <a:t>Identify resources to review submitted data prior resubmission at the end of the academic year</a:t>
            </a:r>
          </a:p>
          <a:p>
            <a:pPr>
              <a:buFont typeface="Wingdings" panose="05000000000000000000" pitchFamily="2" charset="2"/>
              <a:buChar char="§"/>
            </a:pPr>
            <a:r>
              <a:rPr lang="en-US" dirty="0"/>
              <a:t>Identify limitations of the data cleanup process</a:t>
            </a:r>
          </a:p>
          <a:p>
            <a:pPr lvl="1">
              <a:buFont typeface="Wingdings" panose="05000000000000000000" pitchFamily="2" charset="2"/>
              <a:buChar char="§"/>
            </a:pPr>
            <a:r>
              <a:rPr lang="en-US" dirty="0"/>
              <a:t>Describe the role of data custodians and executive managers</a:t>
            </a:r>
          </a:p>
          <a:p>
            <a:pPr marL="457200" lvl="1" indent="0">
              <a:buNone/>
            </a:pPr>
            <a:endParaRPr lang="en-US" dirty="0"/>
          </a:p>
          <a:p>
            <a:pPr lvl="1"/>
            <a:endParaRPr lang="en-US" dirty="0"/>
          </a:p>
          <a:p>
            <a:pPr lvl="1"/>
            <a:endParaRPr lang="en-US" dirty="0"/>
          </a:p>
          <a:p>
            <a:endParaRPr lang="en-US" dirty="0"/>
          </a:p>
        </p:txBody>
      </p:sp>
      <p:cxnSp>
        <p:nvCxnSpPr>
          <p:cNvPr id="4" name="Straight Connector 3">
            <a:extLst>
              <a:ext uri="{FF2B5EF4-FFF2-40B4-BE49-F238E27FC236}">
                <a16:creationId xmlns:a16="http://schemas.microsoft.com/office/drawing/2014/main" id="{F688B6C0-8881-4A7A-8A45-CDD8F168711C}"/>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430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0E475-4919-4E55-AAF9-85581806C8D3}"/>
              </a:ext>
            </a:extLst>
          </p:cNvPr>
          <p:cNvSpPr>
            <a:spLocks noGrp="1"/>
          </p:cNvSpPr>
          <p:nvPr>
            <p:ph type="title"/>
          </p:nvPr>
        </p:nvSpPr>
        <p:spPr>
          <a:xfrm>
            <a:off x="838200" y="365126"/>
            <a:ext cx="10515600" cy="1009288"/>
          </a:xfrm>
        </p:spPr>
        <p:txBody>
          <a:bodyPr>
            <a:normAutofit/>
          </a:bodyPr>
          <a:lstStyle/>
          <a:p>
            <a:pPr>
              <a:lnSpc>
                <a:spcPct val="100000"/>
              </a:lnSpc>
            </a:pPr>
            <a:r>
              <a:rPr lang="en-US" b="1" dirty="0">
                <a:solidFill>
                  <a:schemeClr val="accent5">
                    <a:lumMod val="75000"/>
                  </a:schemeClr>
                </a:solidFill>
              </a:rPr>
              <a:t>MIS Quarterly Reports</a:t>
            </a:r>
          </a:p>
        </p:txBody>
      </p:sp>
      <p:graphicFrame>
        <p:nvGraphicFramePr>
          <p:cNvPr id="4" name="Content Placeholder 3">
            <a:extLst>
              <a:ext uri="{FF2B5EF4-FFF2-40B4-BE49-F238E27FC236}">
                <a16:creationId xmlns:a16="http://schemas.microsoft.com/office/drawing/2014/main" id="{90ED21BB-1065-472F-9BEC-9B71C5CE1F67}"/>
              </a:ext>
            </a:extLst>
          </p:cNvPr>
          <p:cNvGraphicFramePr>
            <a:graphicFrameLocks noGrp="1"/>
          </p:cNvGraphicFramePr>
          <p:nvPr>
            <p:ph idx="1"/>
            <p:extLst>
              <p:ext uri="{D42A27DB-BD31-4B8C-83A1-F6EECF244321}">
                <p14:modId xmlns:p14="http://schemas.microsoft.com/office/powerpoint/2010/main" val="3186153564"/>
              </p:ext>
            </p:extLst>
          </p:nvPr>
        </p:nvGraphicFramePr>
        <p:xfrm>
          <a:off x="400878" y="18554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B1A17-A91A-44BE-8494-F9BB056C60EC}"/>
              </a:ext>
            </a:extLst>
          </p:cNvPr>
          <p:cNvSpPr txBox="1"/>
          <p:nvPr/>
        </p:nvSpPr>
        <p:spPr>
          <a:xfrm>
            <a:off x="5550575" y="5380988"/>
            <a:ext cx="1805609" cy="40011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 </a:t>
            </a:r>
            <a:r>
              <a:rPr lang="en-US" sz="2000" dirty="0">
                <a:solidFill>
                  <a:schemeClr val="bg1"/>
                </a:solidFill>
              </a:rPr>
              <a:t>SX Enrollment</a:t>
            </a:r>
          </a:p>
        </p:txBody>
      </p:sp>
      <p:cxnSp>
        <p:nvCxnSpPr>
          <p:cNvPr id="19" name="Connector: Elbow 18">
            <a:extLst>
              <a:ext uri="{FF2B5EF4-FFF2-40B4-BE49-F238E27FC236}">
                <a16:creationId xmlns:a16="http://schemas.microsoft.com/office/drawing/2014/main" id="{72FA561A-7D78-4B06-B5B9-47C4AB34644F}"/>
              </a:ext>
            </a:extLst>
          </p:cNvPr>
          <p:cNvCxnSpPr>
            <a:cxnSpLocks/>
          </p:cNvCxnSpPr>
          <p:nvPr/>
        </p:nvCxnSpPr>
        <p:spPr>
          <a:xfrm>
            <a:off x="4798034" y="5038727"/>
            <a:ext cx="561441" cy="5423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44464683-C1BE-4EFF-88ED-0CB89D6CD201}"/>
              </a:ext>
            </a:extLst>
          </p:cNvPr>
          <p:cNvCxnSpPr>
            <a:cxnSpLocks/>
          </p:cNvCxnSpPr>
          <p:nvPr/>
        </p:nvCxnSpPr>
        <p:spPr>
          <a:xfrm rot="5400000">
            <a:off x="5880357" y="2970783"/>
            <a:ext cx="2729228" cy="1583183"/>
          </a:xfrm>
          <a:prstGeom prst="bentConnector3">
            <a:avLst>
              <a:gd name="adj1" fmla="val 89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970B51-B22D-4733-83CC-9F1F63252FAC}"/>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858D1F09-3335-4736-B871-BD93295C9399}"/>
              </a:ext>
            </a:extLst>
          </p:cNvPr>
          <p:cNvSpPr txBox="1"/>
          <p:nvPr/>
        </p:nvSpPr>
        <p:spPr>
          <a:xfrm>
            <a:off x="662055" y="4803823"/>
            <a:ext cx="1328227" cy="646331"/>
          </a:xfrm>
          <a:prstGeom prst="rect">
            <a:avLst/>
          </a:prstGeom>
          <a:solidFill>
            <a:schemeClr val="accent5">
              <a:lumMod val="50000"/>
            </a:schemeClr>
          </a:solidFill>
        </p:spPr>
        <p:txBody>
          <a:bodyPr wrap="square" rtlCol="0">
            <a:spAutoFit/>
          </a:bodyPr>
          <a:lstStyle/>
          <a:p>
            <a:r>
              <a:rPr lang="en-US" b="1" dirty="0">
                <a:solidFill>
                  <a:schemeClr val="bg1"/>
                </a:solidFill>
              </a:rPr>
              <a:t>EB Faculty </a:t>
            </a:r>
            <a:r>
              <a:rPr lang="en-US" b="1" dirty="0" err="1">
                <a:solidFill>
                  <a:schemeClr val="bg1"/>
                </a:solidFill>
              </a:rPr>
              <a:t>Demog</a:t>
            </a:r>
            <a:endParaRPr lang="en-US" b="1" dirty="0">
              <a:solidFill>
                <a:schemeClr val="bg1"/>
              </a:solidFill>
            </a:endParaRPr>
          </a:p>
        </p:txBody>
      </p:sp>
      <p:cxnSp>
        <p:nvCxnSpPr>
          <p:cNvPr id="23" name="Straight Arrow Connector 22">
            <a:extLst>
              <a:ext uri="{FF2B5EF4-FFF2-40B4-BE49-F238E27FC236}">
                <a16:creationId xmlns:a16="http://schemas.microsoft.com/office/drawing/2014/main" id="{46D28FBD-DB3A-4FDF-8D14-D269501E55CC}"/>
              </a:ext>
            </a:extLst>
          </p:cNvPr>
          <p:cNvCxnSpPr>
            <a:cxnSpLocks/>
          </p:cNvCxnSpPr>
          <p:nvPr/>
        </p:nvCxnSpPr>
        <p:spPr>
          <a:xfrm>
            <a:off x="2143760" y="5273040"/>
            <a:ext cx="7721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0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B6E2-4140-46BF-8408-CA2C60CEE72D}"/>
              </a:ext>
            </a:extLst>
          </p:cNvPr>
          <p:cNvSpPr>
            <a:spLocks noGrp="1"/>
          </p:cNvSpPr>
          <p:nvPr>
            <p:ph type="title"/>
          </p:nvPr>
        </p:nvSpPr>
        <p:spPr/>
        <p:txBody>
          <a:bodyPr/>
          <a:lstStyle/>
          <a:p>
            <a:r>
              <a:rPr lang="en-US" b="1" dirty="0">
                <a:solidFill>
                  <a:schemeClr val="accent5">
                    <a:lumMod val="75000"/>
                  </a:schemeClr>
                </a:solidFill>
              </a:rPr>
              <a:t>MIS Submission Errors</a:t>
            </a:r>
            <a:endParaRPr lang="en-US" dirty="0"/>
          </a:p>
        </p:txBody>
      </p:sp>
      <p:sp>
        <p:nvSpPr>
          <p:cNvPr id="3" name="Content Placeholder 2">
            <a:extLst>
              <a:ext uri="{FF2B5EF4-FFF2-40B4-BE49-F238E27FC236}">
                <a16:creationId xmlns:a16="http://schemas.microsoft.com/office/drawing/2014/main" id="{394F7415-18D7-4F47-B889-AB8C1C69DCB8}"/>
              </a:ext>
            </a:extLst>
          </p:cNvPr>
          <p:cNvSpPr>
            <a:spLocks noGrp="1"/>
          </p:cNvSpPr>
          <p:nvPr>
            <p:ph idx="1"/>
          </p:nvPr>
        </p:nvSpPr>
        <p:spPr>
          <a:xfrm>
            <a:off x="641445" y="1373779"/>
            <a:ext cx="10712355" cy="4668247"/>
          </a:xfrm>
        </p:spPr>
        <p:txBody>
          <a:bodyPr>
            <a:normAutofit fontScale="77500" lnSpcReduction="20000"/>
          </a:bodyPr>
          <a:lstStyle/>
          <a:p>
            <a:pPr marL="0" indent="0">
              <a:buNone/>
            </a:pPr>
            <a:endParaRPr lang="en-US" dirty="0"/>
          </a:p>
          <a:p>
            <a:pPr marL="914400" lvl="1" indent="-457200">
              <a:buFont typeface="+mj-lt"/>
              <a:buAutoNum type="arabicPeriod"/>
            </a:pPr>
            <a:r>
              <a:rPr lang="en-US" sz="2600" dirty="0"/>
              <a:t>Syntactical errors signal problems with data values in the report or data file.</a:t>
            </a:r>
          </a:p>
          <a:p>
            <a:pPr lvl="2"/>
            <a:r>
              <a:rPr lang="en-US" sz="2600" dirty="0"/>
              <a:t>Scope: Within the report</a:t>
            </a:r>
          </a:p>
          <a:p>
            <a:pPr lvl="2"/>
            <a:r>
              <a:rPr lang="en-US" sz="2600" dirty="0"/>
              <a:t>Data values do not meet specs, as documented in the MIS DED (data element dictionary)</a:t>
            </a:r>
          </a:p>
          <a:p>
            <a:pPr lvl="3"/>
            <a:r>
              <a:rPr lang="en-US" sz="2600" dirty="0"/>
              <a:t>Example 1: Data value for course credit status equal to ‘M’ (not in the MIS DED)</a:t>
            </a:r>
          </a:p>
          <a:p>
            <a:pPr lvl="3"/>
            <a:r>
              <a:rPr lang="en-US" sz="2600" dirty="0"/>
              <a:t>Example 2: Course classified as credit-degree applicable and basic skills (discrepancies between data values in the report)</a:t>
            </a:r>
          </a:p>
          <a:p>
            <a:pPr lvl="2"/>
            <a:endParaRPr lang="en-US" sz="2600" dirty="0"/>
          </a:p>
          <a:p>
            <a:pPr marL="914400" lvl="1" indent="-457200">
              <a:buFont typeface="+mj-lt"/>
              <a:buAutoNum type="arabicPeriod"/>
            </a:pPr>
            <a:r>
              <a:rPr lang="en-US" sz="2600" dirty="0"/>
              <a:t>Referential errors indicate a “broken” relationship between files. </a:t>
            </a:r>
          </a:p>
          <a:p>
            <a:pPr lvl="2"/>
            <a:r>
              <a:rPr lang="en-US" sz="2600" dirty="0"/>
              <a:t>Scope: Between reports</a:t>
            </a:r>
          </a:p>
          <a:p>
            <a:pPr lvl="2"/>
            <a:r>
              <a:rPr lang="en-US" sz="2600" dirty="0"/>
              <a:t>Example: The student ID in the SE (EOPS) report does not appear in the SB (Student Characteristics) report.</a:t>
            </a:r>
          </a:p>
          <a:p>
            <a:pPr lvl="2"/>
            <a:endParaRPr lang="en-US" sz="2600" dirty="0"/>
          </a:p>
          <a:p>
            <a:pPr marL="914400" lvl="1" indent="-457200">
              <a:buFont typeface="+mj-lt"/>
              <a:buAutoNum type="arabicPeriod"/>
            </a:pPr>
            <a:r>
              <a:rPr lang="en-US" sz="2600" dirty="0"/>
              <a:t>Quality errors relate to the data not meeting expected parameters.</a:t>
            </a:r>
          </a:p>
          <a:p>
            <a:pPr lvl="2"/>
            <a:r>
              <a:rPr lang="en-US" sz="2600" dirty="0"/>
              <a:t>Scope: Varies</a:t>
            </a:r>
          </a:p>
          <a:p>
            <a:pPr lvl="2"/>
            <a:r>
              <a:rPr lang="en-US" sz="2600" dirty="0"/>
              <a:t>Example:  The percentage of records with ‘RD’ (report delayed) as official  grade &gt; 2.5.</a:t>
            </a:r>
          </a:p>
          <a:p>
            <a:pPr marL="914400" lvl="2" indent="0">
              <a:buNone/>
            </a:pPr>
            <a:endParaRPr lang="en-US" dirty="0"/>
          </a:p>
          <a:p>
            <a:pPr marL="914400" lvl="1" indent="-457200">
              <a:buFont typeface="+mj-lt"/>
              <a:buAutoNum type="arabicPeriod"/>
            </a:pPr>
            <a:endParaRPr lang="en-US" dirty="0"/>
          </a:p>
          <a:p>
            <a:endParaRPr lang="en-US" dirty="0"/>
          </a:p>
        </p:txBody>
      </p:sp>
      <p:cxnSp>
        <p:nvCxnSpPr>
          <p:cNvPr id="4" name="Straight Connector 3">
            <a:extLst>
              <a:ext uri="{FF2B5EF4-FFF2-40B4-BE49-F238E27FC236}">
                <a16:creationId xmlns:a16="http://schemas.microsoft.com/office/drawing/2014/main" id="{1294612C-020B-4F24-9115-2D58C7816D0A}"/>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707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04EF-DE62-4E85-88D2-68A5295E7EED}"/>
              </a:ext>
            </a:extLst>
          </p:cNvPr>
          <p:cNvSpPr>
            <a:spLocks noGrp="1"/>
          </p:cNvSpPr>
          <p:nvPr>
            <p:ph type="title"/>
          </p:nvPr>
        </p:nvSpPr>
        <p:spPr/>
        <p:txBody>
          <a:bodyPr/>
          <a:lstStyle/>
          <a:p>
            <a:r>
              <a:rPr lang="en-US" b="1" dirty="0">
                <a:solidFill>
                  <a:schemeClr val="accent5">
                    <a:lumMod val="75000"/>
                  </a:schemeClr>
                </a:solidFill>
              </a:rPr>
              <a:t>The Cascade Effect of Submission Errors</a:t>
            </a:r>
            <a:endParaRPr lang="en-US" dirty="0"/>
          </a:p>
        </p:txBody>
      </p:sp>
      <p:graphicFrame>
        <p:nvGraphicFramePr>
          <p:cNvPr id="4" name="Content Placeholder 3">
            <a:extLst>
              <a:ext uri="{FF2B5EF4-FFF2-40B4-BE49-F238E27FC236}">
                <a16:creationId xmlns:a16="http://schemas.microsoft.com/office/drawing/2014/main" id="{726EE7F9-64A6-4C22-876D-13086D321535}"/>
              </a:ext>
            </a:extLst>
          </p:cNvPr>
          <p:cNvGraphicFramePr>
            <a:graphicFrameLocks noGrp="1"/>
          </p:cNvGraphicFramePr>
          <p:nvPr>
            <p:ph idx="1"/>
            <p:extLst>
              <p:ext uri="{D42A27DB-BD31-4B8C-83A1-F6EECF244321}">
                <p14:modId xmlns:p14="http://schemas.microsoft.com/office/powerpoint/2010/main" val="876825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8803FF9C-0978-4B79-BDB4-BA5E9038222E}"/>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BC8339FA-CC68-4D22-8616-C06DEDA481A9}"/>
              </a:ext>
            </a:extLst>
          </p:cNvPr>
          <p:cNvSpPr txBox="1"/>
          <p:nvPr/>
        </p:nvSpPr>
        <p:spPr>
          <a:xfrm>
            <a:off x="8991600" y="4592320"/>
            <a:ext cx="1595120" cy="584775"/>
          </a:xfrm>
          <a:prstGeom prst="rect">
            <a:avLst/>
          </a:prstGeom>
          <a:solidFill>
            <a:schemeClr val="accent5">
              <a:lumMod val="50000"/>
            </a:schemeClr>
          </a:solidFill>
          <a:effectLst/>
        </p:spPr>
        <p:txBody>
          <a:bodyPr wrap="square" rtlCol="0">
            <a:spAutoFit/>
          </a:bodyPr>
          <a:lstStyle/>
          <a:p>
            <a:r>
              <a:rPr lang="en-US" sz="1600" dirty="0">
                <a:solidFill>
                  <a:schemeClr val="bg1"/>
                </a:solidFill>
              </a:rPr>
              <a:t>EB Faculty Demographics</a:t>
            </a:r>
          </a:p>
        </p:txBody>
      </p:sp>
      <p:cxnSp>
        <p:nvCxnSpPr>
          <p:cNvPr id="9" name="Straight Arrow Connector 8">
            <a:extLst>
              <a:ext uri="{FF2B5EF4-FFF2-40B4-BE49-F238E27FC236}">
                <a16:creationId xmlns:a16="http://schemas.microsoft.com/office/drawing/2014/main" id="{DB141177-795C-456D-8799-4387C6823611}"/>
              </a:ext>
            </a:extLst>
          </p:cNvPr>
          <p:cNvCxnSpPr/>
          <p:nvPr/>
        </p:nvCxnSpPr>
        <p:spPr>
          <a:xfrm>
            <a:off x="7934960" y="4851400"/>
            <a:ext cx="751840" cy="0"/>
          </a:xfrm>
          <a:prstGeom prst="straightConnector1">
            <a:avLst/>
          </a:prstGeom>
          <a:ln w="412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8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 whiteboard&#10;&#10;Description automatically generated">
            <a:extLst>
              <a:ext uri="{FF2B5EF4-FFF2-40B4-BE49-F238E27FC236}">
                <a16:creationId xmlns:a16="http://schemas.microsoft.com/office/drawing/2014/main" id="{CB790E41-3B9E-42E6-84D3-6799EDA276C1}"/>
              </a:ext>
            </a:extLst>
          </p:cNvPr>
          <p:cNvPicPr>
            <a:picLocks noGrp="1" noChangeAspect="1"/>
          </p:cNvPicPr>
          <p:nvPr>
            <p:ph idx="1"/>
          </p:nvPr>
        </p:nvPicPr>
        <p:blipFill>
          <a:blip r:embed="rId3"/>
          <a:stretch>
            <a:fillRect/>
          </a:stretch>
        </p:blipFill>
        <p:spPr>
          <a:xfrm>
            <a:off x="643467" y="1697822"/>
            <a:ext cx="10905066" cy="3462355"/>
          </a:xfrm>
          <a:prstGeom prst="rect">
            <a:avLst/>
          </a:prstGeom>
        </p:spPr>
      </p:pic>
    </p:spTree>
    <p:extLst>
      <p:ext uri="{BB962C8B-B14F-4D97-AF65-F5344CB8AC3E}">
        <p14:creationId xmlns:p14="http://schemas.microsoft.com/office/powerpoint/2010/main" val="184073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F925-9B61-4C66-B07E-2DE1794EF17B}"/>
              </a:ext>
            </a:extLst>
          </p:cNvPr>
          <p:cNvSpPr>
            <a:spLocks noGrp="1"/>
          </p:cNvSpPr>
          <p:nvPr>
            <p:ph type="title"/>
          </p:nvPr>
        </p:nvSpPr>
        <p:spPr/>
        <p:txBody>
          <a:bodyPr/>
          <a:lstStyle/>
          <a:p>
            <a:r>
              <a:rPr lang="en-US" b="1" dirty="0">
                <a:solidFill>
                  <a:schemeClr val="accent5">
                    <a:lumMod val="75000"/>
                  </a:schemeClr>
                </a:solidFill>
              </a:rPr>
              <a:t>Overview of MIS Quarterly Data Cleanup</a:t>
            </a:r>
            <a:endParaRPr lang="en-US" dirty="0"/>
          </a:p>
        </p:txBody>
      </p:sp>
      <p:cxnSp>
        <p:nvCxnSpPr>
          <p:cNvPr id="4" name="Straight Connector 3">
            <a:extLst>
              <a:ext uri="{FF2B5EF4-FFF2-40B4-BE49-F238E27FC236}">
                <a16:creationId xmlns:a16="http://schemas.microsoft.com/office/drawing/2014/main" id="{4D8B6D87-F19A-486D-8A85-9F86041B9EA6}"/>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graphicFrame>
        <p:nvGraphicFramePr>
          <p:cNvPr id="8" name="Content Placeholder 7">
            <a:extLst>
              <a:ext uri="{FF2B5EF4-FFF2-40B4-BE49-F238E27FC236}">
                <a16:creationId xmlns:a16="http://schemas.microsoft.com/office/drawing/2014/main" id="{E0DB74E5-A520-4C7D-A237-69073968BE6A}"/>
              </a:ext>
            </a:extLst>
          </p:cNvPr>
          <p:cNvGraphicFramePr>
            <a:graphicFrameLocks noGrp="1"/>
          </p:cNvGraphicFramePr>
          <p:nvPr>
            <p:ph idx="1"/>
            <p:extLst>
              <p:ext uri="{D42A27DB-BD31-4B8C-83A1-F6EECF244321}">
                <p14:modId xmlns:p14="http://schemas.microsoft.com/office/powerpoint/2010/main" val="3305670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6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96CB-6D9C-4920-B4A4-F0E665AC3C82}"/>
              </a:ext>
            </a:extLst>
          </p:cNvPr>
          <p:cNvSpPr>
            <a:spLocks noGrp="1"/>
          </p:cNvSpPr>
          <p:nvPr>
            <p:ph type="title"/>
          </p:nvPr>
        </p:nvSpPr>
        <p:spPr/>
        <p:txBody>
          <a:bodyPr/>
          <a:lstStyle/>
          <a:p>
            <a:r>
              <a:rPr lang="en-US" b="1" dirty="0">
                <a:solidFill>
                  <a:schemeClr val="accent5">
                    <a:lumMod val="75000"/>
                  </a:schemeClr>
                </a:solidFill>
              </a:rPr>
              <a:t>Example 1. Data Cleanup for CB-Courses</a:t>
            </a:r>
            <a:endParaRPr lang="en-US" dirty="0"/>
          </a:p>
        </p:txBody>
      </p:sp>
      <p:graphicFrame>
        <p:nvGraphicFramePr>
          <p:cNvPr id="5" name="Content Placeholder 4">
            <a:extLst>
              <a:ext uri="{FF2B5EF4-FFF2-40B4-BE49-F238E27FC236}">
                <a16:creationId xmlns:a16="http://schemas.microsoft.com/office/drawing/2014/main" id="{FB8BCB4C-1805-439B-9A03-E4592084ADF3}"/>
              </a:ext>
            </a:extLst>
          </p:cNvPr>
          <p:cNvGraphicFramePr>
            <a:graphicFrameLocks noGrp="1"/>
          </p:cNvGraphicFramePr>
          <p:nvPr>
            <p:ph idx="1"/>
            <p:extLst>
              <p:ext uri="{D42A27DB-BD31-4B8C-83A1-F6EECF244321}">
                <p14:modId xmlns:p14="http://schemas.microsoft.com/office/powerpoint/2010/main" val="42754035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3DFE6416-2F93-47D2-9265-CB0A82B96764}"/>
              </a:ext>
            </a:extLst>
          </p:cNvPr>
          <p:cNvCxnSpPr/>
          <p:nvPr/>
        </p:nvCxnSpPr>
        <p:spPr>
          <a:xfrm>
            <a:off x="838200" y="1373779"/>
            <a:ext cx="10029825" cy="0"/>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1077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2360</Words>
  <Application>Microsoft Office PowerPoint</Application>
  <PresentationFormat>Widescreen</PresentationFormat>
  <Paragraphs>134</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FHDA MIS Quarterly Reports Data Cleanup and Submission</vt:lpstr>
      <vt:lpstr>PowerPoint Presentation</vt:lpstr>
      <vt:lpstr>Goals and Objectives</vt:lpstr>
      <vt:lpstr>MIS Quarterly Reports</vt:lpstr>
      <vt:lpstr>MIS Submission Errors</vt:lpstr>
      <vt:lpstr>The Cascade Effect of Submission Errors</vt:lpstr>
      <vt:lpstr>PowerPoint Presentation</vt:lpstr>
      <vt:lpstr>Overview of MIS Quarterly Data Cleanup</vt:lpstr>
      <vt:lpstr>Example 1. Data Cleanup for CB-Courses</vt:lpstr>
      <vt:lpstr>Example 1. CB-Courses Argos Reports</vt:lpstr>
      <vt:lpstr>Example 1. CB Argos Email Message </vt:lpstr>
      <vt:lpstr>Example 1. CB Argos Email 1 Attachment</vt:lpstr>
      <vt:lpstr>Example 1.  CB Argos Email 2  Attachment</vt:lpstr>
      <vt:lpstr>Data Cleanup, Categorical Programs</vt:lpstr>
      <vt:lpstr>Example 2. SE-EOPS Data Cleanup</vt:lpstr>
      <vt:lpstr>Example 2. SE-EOPS Argos Email Message</vt:lpstr>
      <vt:lpstr>Example 2. SE-EOPS Argos Email Attachment</vt:lpstr>
      <vt:lpstr>FHDA Argos Reports used for MIS Quarterly</vt:lpstr>
      <vt:lpstr>Resources to Review Submitted Data Prior Resubmission at the End of Academic Year</vt:lpstr>
      <vt:lpstr>FHDA IRP MIS Quarterly Submission Reports</vt:lpstr>
      <vt:lpstr>PowerPoint Presentation</vt:lpstr>
      <vt:lpstr>Limitations of the FHDA MIS Data Cleanup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FHDA MIS Quarterly Reports Data Cleanup and Submission</dc:title>
  <dc:creator>Lourdes Parent</dc:creator>
  <cp:lastModifiedBy>Lourdes Parent</cp:lastModifiedBy>
  <cp:revision>61</cp:revision>
  <dcterms:created xsi:type="dcterms:W3CDTF">2021-03-04T22:33:54Z</dcterms:created>
  <dcterms:modified xsi:type="dcterms:W3CDTF">2021-03-12T00:18:40Z</dcterms:modified>
</cp:coreProperties>
</file>