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5" r:id="rId24"/>
    <p:sldId id="276" r:id="rId25"/>
    <p:sldId id="277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D99CD-D829-4771-88D1-6D4B4647D82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F8D0BF-53B2-42F1-95A8-636108FDE9FE}">
      <dgm:prSet phldrT="[Text]" custT="1"/>
      <dgm:spPr/>
      <dgm:t>
        <a:bodyPr/>
        <a:lstStyle/>
        <a:p>
          <a:r>
            <a:rPr lang="en-US" sz="2000" dirty="0" smtClean="0"/>
            <a:t>Orientation</a:t>
          </a:r>
          <a:endParaRPr lang="en-US" sz="2000" dirty="0"/>
        </a:p>
      </dgm:t>
    </dgm:pt>
    <dgm:pt modelId="{EED5CDBE-F3CF-4F9A-89F6-FA7B020A58DF}" type="parTrans" cxnId="{FFCBA5B7-F9BF-438A-ABD3-13DFBC1A20FE}">
      <dgm:prSet/>
      <dgm:spPr/>
      <dgm:t>
        <a:bodyPr/>
        <a:lstStyle/>
        <a:p>
          <a:endParaRPr lang="en-US"/>
        </a:p>
      </dgm:t>
    </dgm:pt>
    <dgm:pt modelId="{AE610D70-C288-48D2-AD24-A3A2CF6CD541}" type="sibTrans" cxnId="{FFCBA5B7-F9BF-438A-ABD3-13DFBC1A20FE}">
      <dgm:prSet/>
      <dgm:spPr/>
      <dgm:t>
        <a:bodyPr/>
        <a:lstStyle/>
        <a:p>
          <a:endParaRPr lang="en-US"/>
        </a:p>
      </dgm:t>
    </dgm:pt>
    <dgm:pt modelId="{C3B475FD-AEB0-4F5A-AC40-D2AE06A0C0A0}">
      <dgm:prSet phldrT="[Text]" custT="1"/>
      <dgm:spPr/>
      <dgm:t>
        <a:bodyPr/>
        <a:lstStyle/>
        <a:p>
          <a:r>
            <a:rPr lang="en-US" sz="1600" dirty="0" smtClean="0"/>
            <a:t>Initial, substantive</a:t>
          </a:r>
          <a:endParaRPr lang="en-US" sz="1600" dirty="0"/>
        </a:p>
      </dgm:t>
    </dgm:pt>
    <dgm:pt modelId="{E3E7ABAE-9777-43F9-891B-78BFA8E74334}" type="parTrans" cxnId="{DA225C3C-D2B8-4191-A7C8-A3A4CF7D532B}">
      <dgm:prSet/>
      <dgm:spPr/>
      <dgm:t>
        <a:bodyPr/>
        <a:lstStyle/>
        <a:p>
          <a:endParaRPr lang="en-US"/>
        </a:p>
      </dgm:t>
    </dgm:pt>
    <dgm:pt modelId="{5A69454F-57EE-408A-A1CE-FBAD708E3515}" type="sibTrans" cxnId="{DA225C3C-D2B8-4191-A7C8-A3A4CF7D532B}">
      <dgm:prSet/>
      <dgm:spPr/>
      <dgm:t>
        <a:bodyPr/>
        <a:lstStyle/>
        <a:p>
          <a:endParaRPr lang="en-US"/>
        </a:p>
      </dgm:t>
    </dgm:pt>
    <dgm:pt modelId="{712E1B54-3CEC-4582-A644-230675759E90}">
      <dgm:prSet phldrT="[Text]" custT="1"/>
      <dgm:spPr/>
      <dgm:t>
        <a:bodyPr/>
        <a:lstStyle/>
        <a:p>
          <a:r>
            <a:rPr lang="en-US" sz="1600" dirty="0" smtClean="0"/>
            <a:t>Once during CA (college attendance)</a:t>
          </a:r>
          <a:endParaRPr lang="en-US" sz="1600" dirty="0"/>
        </a:p>
      </dgm:t>
    </dgm:pt>
    <dgm:pt modelId="{B0C373ED-5A1D-437C-AC22-E47A1EFA9476}" type="parTrans" cxnId="{8CD8DC54-2EA4-4B20-B818-3D607D7B0F1D}">
      <dgm:prSet/>
      <dgm:spPr/>
      <dgm:t>
        <a:bodyPr/>
        <a:lstStyle/>
        <a:p>
          <a:endParaRPr lang="en-US"/>
        </a:p>
      </dgm:t>
    </dgm:pt>
    <dgm:pt modelId="{A600F424-886E-4117-98C7-8BEF614EFFE2}" type="sibTrans" cxnId="{8CD8DC54-2EA4-4B20-B818-3D607D7B0F1D}">
      <dgm:prSet/>
      <dgm:spPr/>
      <dgm:t>
        <a:bodyPr/>
        <a:lstStyle/>
        <a:p>
          <a:endParaRPr lang="en-US"/>
        </a:p>
      </dgm:t>
    </dgm:pt>
    <dgm:pt modelId="{EC2746D5-7010-4484-88D5-E04766AF234C}">
      <dgm:prSet phldrT="[Text]" custT="1"/>
      <dgm:spPr/>
      <dgm:t>
        <a:bodyPr/>
        <a:lstStyle/>
        <a:p>
          <a:r>
            <a:rPr lang="en-US" sz="1600" dirty="0" smtClean="0"/>
            <a:t>Initial</a:t>
          </a:r>
        </a:p>
        <a:p>
          <a:r>
            <a:rPr lang="en-US" sz="1600" dirty="0" smtClean="0"/>
            <a:t>(ENG, ESL, MATH)</a:t>
          </a:r>
          <a:endParaRPr lang="en-US" sz="1600" dirty="0"/>
        </a:p>
      </dgm:t>
    </dgm:pt>
    <dgm:pt modelId="{635F23C8-52FB-46AA-BCA3-BA06ED73D839}" type="parTrans" cxnId="{33BCDFA3-2685-40D9-928E-2FBB6EE31872}">
      <dgm:prSet/>
      <dgm:spPr/>
      <dgm:t>
        <a:bodyPr/>
        <a:lstStyle/>
        <a:p>
          <a:endParaRPr lang="en-US"/>
        </a:p>
      </dgm:t>
    </dgm:pt>
    <dgm:pt modelId="{2F7A1C0B-1814-4C12-892B-F14A218BAFB7}" type="sibTrans" cxnId="{33BCDFA3-2685-40D9-928E-2FBB6EE31872}">
      <dgm:prSet/>
      <dgm:spPr/>
      <dgm:t>
        <a:bodyPr/>
        <a:lstStyle/>
        <a:p>
          <a:endParaRPr lang="en-US"/>
        </a:p>
      </dgm:t>
    </dgm:pt>
    <dgm:pt modelId="{252B3A46-64CF-4F88-8257-FE6597DBB124}">
      <dgm:prSet phldrT="[Text]" custT="1"/>
      <dgm:spPr/>
      <dgm:t>
        <a:bodyPr/>
        <a:lstStyle/>
        <a:p>
          <a:r>
            <a:rPr lang="en-US" sz="1600" dirty="0" smtClean="0"/>
            <a:t>Once during CA (college attendance)</a:t>
          </a:r>
          <a:endParaRPr lang="en-US" sz="1600" dirty="0"/>
        </a:p>
      </dgm:t>
    </dgm:pt>
    <dgm:pt modelId="{321DEA81-409F-4782-BC37-0E1149B64ABC}" type="parTrans" cxnId="{47D0EC17-BF36-452A-A03D-D07313880571}">
      <dgm:prSet/>
      <dgm:spPr/>
      <dgm:t>
        <a:bodyPr/>
        <a:lstStyle/>
        <a:p>
          <a:endParaRPr lang="en-US"/>
        </a:p>
      </dgm:t>
    </dgm:pt>
    <dgm:pt modelId="{5324F7CE-843A-4FBB-839A-4287ECD0CA28}" type="sibTrans" cxnId="{47D0EC17-BF36-452A-A03D-D07313880571}">
      <dgm:prSet/>
      <dgm:spPr/>
      <dgm:t>
        <a:bodyPr/>
        <a:lstStyle/>
        <a:p>
          <a:endParaRPr lang="en-US"/>
        </a:p>
      </dgm:t>
    </dgm:pt>
    <dgm:pt modelId="{934E39A1-B6D8-4729-92AA-B974790AE4D0}">
      <dgm:prSet phldrT="[Text]" custT="1"/>
      <dgm:spPr/>
      <dgm:t>
        <a:bodyPr/>
        <a:lstStyle/>
        <a:p>
          <a:r>
            <a:rPr lang="en-US" sz="2000" dirty="0" smtClean="0"/>
            <a:t>Education Plan </a:t>
          </a:r>
          <a:r>
            <a:rPr lang="en-US" sz="2000" dirty="0" err="1" smtClean="0"/>
            <a:t>Dev</a:t>
          </a:r>
          <a:endParaRPr lang="en-US" sz="2000" dirty="0"/>
        </a:p>
      </dgm:t>
    </dgm:pt>
    <dgm:pt modelId="{D1663EAE-C695-46EF-AD07-553439440AFD}" type="parTrans" cxnId="{05521D56-573D-4C54-A18B-B807D157F8D9}">
      <dgm:prSet/>
      <dgm:spPr/>
      <dgm:t>
        <a:bodyPr/>
        <a:lstStyle/>
        <a:p>
          <a:endParaRPr lang="en-US"/>
        </a:p>
      </dgm:t>
    </dgm:pt>
    <dgm:pt modelId="{E9557FDA-5309-4D67-812A-BE4D0B8B895B}" type="sibTrans" cxnId="{05521D56-573D-4C54-A18B-B807D157F8D9}">
      <dgm:prSet/>
      <dgm:spPr/>
      <dgm:t>
        <a:bodyPr/>
        <a:lstStyle/>
        <a:p>
          <a:endParaRPr lang="en-US"/>
        </a:p>
      </dgm:t>
    </dgm:pt>
    <dgm:pt modelId="{0CAA6804-118A-4524-BC80-EDECCCDB70CB}">
      <dgm:prSet phldrT="[Text]" custT="1"/>
      <dgm:spPr/>
      <dgm:t>
        <a:bodyPr/>
        <a:lstStyle/>
        <a:p>
          <a:r>
            <a:rPr lang="en-US" sz="1600" dirty="0" smtClean="0"/>
            <a:t>Abbreviated: Initial (short-term or no education goal)</a:t>
          </a:r>
          <a:endParaRPr lang="en-US" sz="1600" dirty="0"/>
        </a:p>
      </dgm:t>
    </dgm:pt>
    <dgm:pt modelId="{0980FBBF-0C9F-47C5-B298-EAC0C3FCC92B}" type="parTrans" cxnId="{A04A78F6-7C84-4375-B61F-3642B6500851}">
      <dgm:prSet/>
      <dgm:spPr/>
      <dgm:t>
        <a:bodyPr/>
        <a:lstStyle/>
        <a:p>
          <a:endParaRPr lang="en-US"/>
        </a:p>
      </dgm:t>
    </dgm:pt>
    <dgm:pt modelId="{43974C1F-2A74-4933-8276-F9F9726F4F24}" type="sibTrans" cxnId="{A04A78F6-7C84-4375-B61F-3642B6500851}">
      <dgm:prSet/>
      <dgm:spPr/>
      <dgm:t>
        <a:bodyPr/>
        <a:lstStyle/>
        <a:p>
          <a:endParaRPr lang="en-US"/>
        </a:p>
      </dgm:t>
    </dgm:pt>
    <dgm:pt modelId="{877A3274-FE14-429E-A8E5-A1EE9FBB613B}">
      <dgm:prSet phldrT="[Text]" custT="1"/>
      <dgm:spPr/>
      <dgm:t>
        <a:bodyPr/>
        <a:lstStyle/>
        <a:p>
          <a:r>
            <a:rPr lang="en-US" sz="1600" dirty="0" smtClean="0"/>
            <a:t>Comprehensive: Long term education goal at the college</a:t>
          </a:r>
          <a:endParaRPr lang="en-US" sz="1600" dirty="0"/>
        </a:p>
      </dgm:t>
    </dgm:pt>
    <dgm:pt modelId="{D6C699D9-8EF8-478C-925E-026D9518E3E6}" type="parTrans" cxnId="{E86C6CBA-E1DA-4A96-BD65-563B83D43885}">
      <dgm:prSet/>
      <dgm:spPr/>
      <dgm:t>
        <a:bodyPr/>
        <a:lstStyle/>
        <a:p>
          <a:endParaRPr lang="en-US"/>
        </a:p>
      </dgm:t>
    </dgm:pt>
    <dgm:pt modelId="{F2F2848E-BC1A-43E9-822C-C9369920F040}" type="sibTrans" cxnId="{E86C6CBA-E1DA-4A96-BD65-563B83D43885}">
      <dgm:prSet/>
      <dgm:spPr/>
      <dgm:t>
        <a:bodyPr/>
        <a:lstStyle/>
        <a:p>
          <a:endParaRPr lang="en-US"/>
        </a:p>
      </dgm:t>
    </dgm:pt>
    <dgm:pt modelId="{88486EEC-6AB2-48EC-BBD5-76E08E4CD372}">
      <dgm:prSet phldrT="[Text]" custT="1"/>
      <dgm:spPr/>
      <dgm:t>
        <a:bodyPr/>
        <a:lstStyle/>
        <a:p>
          <a:r>
            <a:rPr lang="en-US" sz="2000" dirty="0" smtClean="0"/>
            <a:t>Assessment</a:t>
          </a:r>
        </a:p>
        <a:p>
          <a:r>
            <a:rPr lang="en-US" sz="2000" dirty="0" smtClean="0"/>
            <a:t>Placement</a:t>
          </a:r>
          <a:endParaRPr lang="en-US" sz="2000" dirty="0"/>
        </a:p>
      </dgm:t>
    </dgm:pt>
    <dgm:pt modelId="{C45A182A-5894-48BD-B83D-B655F0880048}" type="parTrans" cxnId="{8712BC40-C5F0-4404-9A49-948447A74888}">
      <dgm:prSet/>
      <dgm:spPr/>
      <dgm:t>
        <a:bodyPr/>
        <a:lstStyle/>
        <a:p>
          <a:endParaRPr lang="en-US"/>
        </a:p>
      </dgm:t>
    </dgm:pt>
    <dgm:pt modelId="{05479622-A0B9-41AB-B9EE-AACD570A65C7}" type="sibTrans" cxnId="{8712BC40-C5F0-4404-9A49-948447A74888}">
      <dgm:prSet/>
      <dgm:spPr/>
      <dgm:t>
        <a:bodyPr/>
        <a:lstStyle/>
        <a:p>
          <a:endParaRPr lang="en-US"/>
        </a:p>
      </dgm:t>
    </dgm:pt>
    <dgm:pt modelId="{F5EB708C-E798-46C8-97E4-B89984D71B46}">
      <dgm:prSet phldrT="[Text]" custT="1"/>
      <dgm:spPr/>
      <dgm:t>
        <a:bodyPr/>
        <a:lstStyle/>
        <a:p>
          <a:r>
            <a:rPr lang="en-US" sz="1800" dirty="0" smtClean="0"/>
            <a:t>Once CA </a:t>
          </a:r>
          <a:endParaRPr lang="en-US" sz="1800" dirty="0"/>
        </a:p>
      </dgm:t>
    </dgm:pt>
    <dgm:pt modelId="{C29B0883-21F8-4643-93E4-C1E4A85C7A06}" type="parTrans" cxnId="{7788BF50-D534-4DF4-887C-2BE0C5C00BA7}">
      <dgm:prSet/>
      <dgm:spPr/>
      <dgm:t>
        <a:bodyPr/>
        <a:lstStyle/>
        <a:p>
          <a:endParaRPr lang="en-US"/>
        </a:p>
      </dgm:t>
    </dgm:pt>
    <dgm:pt modelId="{AD399F2B-F6AF-4C5B-AFF9-299264C9A9D8}" type="sibTrans" cxnId="{7788BF50-D534-4DF4-887C-2BE0C5C00BA7}">
      <dgm:prSet/>
      <dgm:spPr/>
      <dgm:t>
        <a:bodyPr/>
        <a:lstStyle/>
        <a:p>
          <a:endParaRPr lang="en-US"/>
        </a:p>
      </dgm:t>
    </dgm:pt>
    <dgm:pt modelId="{E9AAC5EE-89FC-4790-93E8-1F2F9A02D8C3}">
      <dgm:prSet phldrT="[Text]" custT="1"/>
      <dgm:spPr/>
      <dgm:t>
        <a:bodyPr/>
        <a:lstStyle/>
        <a:p>
          <a:r>
            <a:rPr lang="en-US" sz="2000" dirty="0" smtClean="0"/>
            <a:t>Counseling</a:t>
          </a:r>
          <a:endParaRPr lang="en-US" sz="2000" dirty="0"/>
        </a:p>
      </dgm:t>
    </dgm:pt>
    <dgm:pt modelId="{E2436DD8-2333-4D56-8A9F-2248C414D6E3}" type="parTrans" cxnId="{4F90DBF4-6C0C-4BF4-BA3D-3278FC675F58}">
      <dgm:prSet/>
      <dgm:spPr/>
      <dgm:t>
        <a:bodyPr/>
        <a:lstStyle/>
        <a:p>
          <a:endParaRPr lang="en-US"/>
        </a:p>
      </dgm:t>
    </dgm:pt>
    <dgm:pt modelId="{DBE3336A-5B4F-4664-9CB9-B88BCEF00F07}" type="sibTrans" cxnId="{4F90DBF4-6C0C-4BF4-BA3D-3278FC675F58}">
      <dgm:prSet/>
      <dgm:spPr/>
      <dgm:t>
        <a:bodyPr/>
        <a:lstStyle/>
        <a:p>
          <a:endParaRPr lang="en-US"/>
        </a:p>
      </dgm:t>
    </dgm:pt>
    <dgm:pt modelId="{08FF17BA-6030-418F-A955-990035D5B206}">
      <dgm:prSet phldrT="[Text]" custT="1"/>
      <dgm:spPr/>
      <dgm:t>
        <a:bodyPr/>
        <a:lstStyle/>
        <a:p>
          <a:r>
            <a:rPr lang="en-US" sz="1600" dirty="0" smtClean="0"/>
            <a:t>Once per academic </a:t>
          </a:r>
          <a:r>
            <a:rPr lang="en-US" sz="1600" dirty="0" smtClean="0"/>
            <a:t>year</a:t>
          </a:r>
          <a:endParaRPr lang="en-US" sz="1600" dirty="0"/>
        </a:p>
      </dgm:t>
    </dgm:pt>
    <dgm:pt modelId="{DB0C3E3B-5E1E-47D6-8372-D772789ED658}" type="parTrans" cxnId="{F75C959F-3C1B-43BC-B684-A38C49838173}">
      <dgm:prSet/>
      <dgm:spPr/>
      <dgm:t>
        <a:bodyPr/>
        <a:lstStyle/>
        <a:p>
          <a:endParaRPr lang="en-US"/>
        </a:p>
      </dgm:t>
    </dgm:pt>
    <dgm:pt modelId="{28291AD6-0BC7-459C-98BF-77E9A5EF02F9}" type="sibTrans" cxnId="{F75C959F-3C1B-43BC-B684-A38C49838173}">
      <dgm:prSet/>
      <dgm:spPr/>
      <dgm:t>
        <a:bodyPr/>
        <a:lstStyle/>
        <a:p>
          <a:endParaRPr lang="en-US"/>
        </a:p>
      </dgm:t>
    </dgm:pt>
    <dgm:pt modelId="{2A5648FC-1EF2-4FE1-95FE-3DBD2A4524BA}">
      <dgm:prSet phldrT="[Text]" custT="1"/>
      <dgm:spPr/>
      <dgm:t>
        <a:bodyPr/>
        <a:lstStyle/>
        <a:p>
          <a:r>
            <a:rPr lang="en-US" sz="2000" dirty="0" smtClean="0"/>
            <a:t>Academic Progress</a:t>
          </a:r>
        </a:p>
        <a:p>
          <a:r>
            <a:rPr lang="en-US" sz="2000" dirty="0" smtClean="0"/>
            <a:t>Intervention</a:t>
          </a:r>
          <a:endParaRPr lang="en-US" sz="2000" dirty="0"/>
        </a:p>
      </dgm:t>
    </dgm:pt>
    <dgm:pt modelId="{A1FC4431-10D8-4385-8DBE-DA84552B64B6}" type="parTrans" cxnId="{3155B616-BF45-4A37-A5DE-C94A05BAB7F3}">
      <dgm:prSet/>
      <dgm:spPr/>
      <dgm:t>
        <a:bodyPr/>
        <a:lstStyle/>
        <a:p>
          <a:endParaRPr lang="en-US"/>
        </a:p>
      </dgm:t>
    </dgm:pt>
    <dgm:pt modelId="{7B532B2A-3CDE-4A0D-9FDA-9103052A75E9}" type="sibTrans" cxnId="{3155B616-BF45-4A37-A5DE-C94A05BAB7F3}">
      <dgm:prSet/>
      <dgm:spPr/>
      <dgm:t>
        <a:bodyPr/>
        <a:lstStyle/>
        <a:p>
          <a:endParaRPr lang="en-US"/>
        </a:p>
      </dgm:t>
    </dgm:pt>
    <dgm:pt modelId="{9655376C-0817-43F7-9783-9497320F2E80}">
      <dgm:prSet phldrT="[Text]" custT="1"/>
      <dgm:spPr/>
      <dgm:t>
        <a:bodyPr/>
        <a:lstStyle/>
        <a:p>
          <a:r>
            <a:rPr lang="en-US" sz="1600" dirty="0" smtClean="0"/>
            <a:t>Every term, </a:t>
          </a:r>
          <a:r>
            <a:rPr lang="en-US" sz="1600" dirty="0" smtClean="0"/>
            <a:t>credit</a:t>
          </a:r>
          <a:endParaRPr lang="en-US" sz="1600" dirty="0"/>
        </a:p>
      </dgm:t>
    </dgm:pt>
    <dgm:pt modelId="{D2332C0A-9A3D-4A7A-B7E0-A80BC65BF90E}" type="parTrans" cxnId="{BC837A13-4F10-41D2-8ADA-31200325C5EA}">
      <dgm:prSet/>
      <dgm:spPr/>
      <dgm:t>
        <a:bodyPr/>
        <a:lstStyle/>
        <a:p>
          <a:endParaRPr lang="en-US"/>
        </a:p>
      </dgm:t>
    </dgm:pt>
    <dgm:pt modelId="{E7F23BE2-DCA9-4EB3-A62D-FF5990E89840}" type="sibTrans" cxnId="{BC837A13-4F10-41D2-8ADA-31200325C5EA}">
      <dgm:prSet/>
      <dgm:spPr/>
      <dgm:t>
        <a:bodyPr/>
        <a:lstStyle/>
        <a:p>
          <a:endParaRPr lang="en-US"/>
        </a:p>
      </dgm:t>
    </dgm:pt>
    <dgm:pt modelId="{3D2A474E-5A45-4554-884D-584818E403C3}" type="pres">
      <dgm:prSet presAssocID="{B85D99CD-D829-4771-88D1-6D4B4647D8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63D42-745E-4C45-B97A-F28710F6BBB1}" type="pres">
      <dgm:prSet presAssocID="{DDF8D0BF-53B2-42F1-95A8-636108FDE9FE}" presName="compNode" presStyleCnt="0"/>
      <dgm:spPr/>
    </dgm:pt>
    <dgm:pt modelId="{ECB0CCCA-41BA-4DB5-8D46-1F38251A1EB1}" type="pres">
      <dgm:prSet presAssocID="{DDF8D0BF-53B2-42F1-95A8-636108FDE9FE}" presName="aNode" presStyleLbl="bgShp" presStyleIdx="0" presStyleCnt="5" custLinFactNeighborX="-285"/>
      <dgm:spPr/>
      <dgm:t>
        <a:bodyPr/>
        <a:lstStyle/>
        <a:p>
          <a:endParaRPr lang="en-US"/>
        </a:p>
      </dgm:t>
    </dgm:pt>
    <dgm:pt modelId="{654BACD2-3074-487E-956C-D37D3DE77A3A}" type="pres">
      <dgm:prSet presAssocID="{DDF8D0BF-53B2-42F1-95A8-636108FDE9FE}" presName="textNode" presStyleLbl="bgShp" presStyleIdx="0" presStyleCnt="5"/>
      <dgm:spPr/>
      <dgm:t>
        <a:bodyPr/>
        <a:lstStyle/>
        <a:p>
          <a:endParaRPr lang="en-US"/>
        </a:p>
      </dgm:t>
    </dgm:pt>
    <dgm:pt modelId="{4F104EAF-0891-496C-B8AE-D96A20765D33}" type="pres">
      <dgm:prSet presAssocID="{DDF8D0BF-53B2-42F1-95A8-636108FDE9FE}" presName="compChildNode" presStyleCnt="0"/>
      <dgm:spPr/>
    </dgm:pt>
    <dgm:pt modelId="{E8ABC5E7-473C-4CA6-98B1-BC78B741FDB0}" type="pres">
      <dgm:prSet presAssocID="{DDF8D0BF-53B2-42F1-95A8-636108FDE9FE}" presName="theInnerList" presStyleCnt="0"/>
      <dgm:spPr/>
    </dgm:pt>
    <dgm:pt modelId="{6BD7C2D2-ECF0-45D8-83CF-B9C0E1126FE7}" type="pres">
      <dgm:prSet presAssocID="{C3B475FD-AEB0-4F5A-AC40-D2AE06A0C0A0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2F37D-8973-44B4-BFE0-AA2BD58F72C7}" type="pres">
      <dgm:prSet presAssocID="{C3B475FD-AEB0-4F5A-AC40-D2AE06A0C0A0}" presName="aSpace2" presStyleCnt="0"/>
      <dgm:spPr/>
    </dgm:pt>
    <dgm:pt modelId="{5BB9040C-BC6A-4445-963C-B4490BC2A1EF}" type="pres">
      <dgm:prSet presAssocID="{712E1B54-3CEC-4582-A644-230675759E90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48BBF-0320-4EAB-8646-03C48934FC54}" type="pres">
      <dgm:prSet presAssocID="{DDF8D0BF-53B2-42F1-95A8-636108FDE9FE}" presName="aSpace" presStyleCnt="0"/>
      <dgm:spPr/>
    </dgm:pt>
    <dgm:pt modelId="{0D9D1C98-4B29-4C2B-973A-D73FEEC1DB55}" type="pres">
      <dgm:prSet presAssocID="{88486EEC-6AB2-48EC-BBD5-76E08E4CD372}" presName="compNode" presStyleCnt="0"/>
      <dgm:spPr/>
    </dgm:pt>
    <dgm:pt modelId="{17EFBAF4-C6B4-4C64-888A-E6D751EDF14D}" type="pres">
      <dgm:prSet presAssocID="{88486EEC-6AB2-48EC-BBD5-76E08E4CD372}" presName="aNode" presStyleLbl="bgShp" presStyleIdx="1" presStyleCnt="5"/>
      <dgm:spPr/>
      <dgm:t>
        <a:bodyPr/>
        <a:lstStyle/>
        <a:p>
          <a:endParaRPr lang="en-US"/>
        </a:p>
      </dgm:t>
    </dgm:pt>
    <dgm:pt modelId="{E66A2785-2798-4C86-81CA-6638440CE86F}" type="pres">
      <dgm:prSet presAssocID="{88486EEC-6AB2-48EC-BBD5-76E08E4CD372}" presName="textNode" presStyleLbl="bgShp" presStyleIdx="1" presStyleCnt="5"/>
      <dgm:spPr/>
      <dgm:t>
        <a:bodyPr/>
        <a:lstStyle/>
        <a:p>
          <a:endParaRPr lang="en-US"/>
        </a:p>
      </dgm:t>
    </dgm:pt>
    <dgm:pt modelId="{977243C4-232A-4040-9884-C522C975B2B1}" type="pres">
      <dgm:prSet presAssocID="{88486EEC-6AB2-48EC-BBD5-76E08E4CD372}" presName="compChildNode" presStyleCnt="0"/>
      <dgm:spPr/>
    </dgm:pt>
    <dgm:pt modelId="{397D95CD-B9C9-4C5E-8F2B-8A55F9A2B77E}" type="pres">
      <dgm:prSet presAssocID="{88486EEC-6AB2-48EC-BBD5-76E08E4CD372}" presName="theInnerList" presStyleCnt="0"/>
      <dgm:spPr/>
    </dgm:pt>
    <dgm:pt modelId="{FA168A80-C173-4CCF-9474-3BDCC4E95169}" type="pres">
      <dgm:prSet presAssocID="{EC2746D5-7010-4484-88D5-E04766AF234C}" presName="childNode" presStyleLbl="node1" presStyleIdx="2" presStyleCnt="9" custLinFactNeighborX="149" custLinFactNeighborY="-7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FE88D-1D24-4A18-82E5-245B607163FE}" type="pres">
      <dgm:prSet presAssocID="{EC2746D5-7010-4484-88D5-E04766AF234C}" presName="aSpace2" presStyleCnt="0"/>
      <dgm:spPr/>
    </dgm:pt>
    <dgm:pt modelId="{3036AB9B-FA80-4E54-BAA9-774BFE2E8832}" type="pres">
      <dgm:prSet presAssocID="{252B3A46-64CF-4F88-8257-FE6597DBB124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E9477-CF29-48B0-9F59-4E40E515222C}" type="pres">
      <dgm:prSet presAssocID="{88486EEC-6AB2-48EC-BBD5-76E08E4CD372}" presName="aSpace" presStyleCnt="0"/>
      <dgm:spPr/>
    </dgm:pt>
    <dgm:pt modelId="{77D8DB21-A5F0-453F-92AA-E2FB20A59F16}" type="pres">
      <dgm:prSet presAssocID="{934E39A1-B6D8-4729-92AA-B974790AE4D0}" presName="compNode" presStyleCnt="0"/>
      <dgm:spPr/>
    </dgm:pt>
    <dgm:pt modelId="{3E5A424F-C5FE-49EF-BC23-BBEB1BD8639A}" type="pres">
      <dgm:prSet presAssocID="{934E39A1-B6D8-4729-92AA-B974790AE4D0}" presName="aNode" presStyleLbl="bgShp" presStyleIdx="2" presStyleCnt="5"/>
      <dgm:spPr/>
      <dgm:t>
        <a:bodyPr/>
        <a:lstStyle/>
        <a:p>
          <a:endParaRPr lang="en-US"/>
        </a:p>
      </dgm:t>
    </dgm:pt>
    <dgm:pt modelId="{46DA13C5-D764-4FA8-9577-83BDC06F84DF}" type="pres">
      <dgm:prSet presAssocID="{934E39A1-B6D8-4729-92AA-B974790AE4D0}" presName="textNode" presStyleLbl="bgShp" presStyleIdx="2" presStyleCnt="5"/>
      <dgm:spPr/>
      <dgm:t>
        <a:bodyPr/>
        <a:lstStyle/>
        <a:p>
          <a:endParaRPr lang="en-US"/>
        </a:p>
      </dgm:t>
    </dgm:pt>
    <dgm:pt modelId="{69D2AB44-358C-422B-9C1B-818C68445C52}" type="pres">
      <dgm:prSet presAssocID="{934E39A1-B6D8-4729-92AA-B974790AE4D0}" presName="compChildNode" presStyleCnt="0"/>
      <dgm:spPr/>
    </dgm:pt>
    <dgm:pt modelId="{3A1CA62A-BF4C-4008-8C6F-455A6D17273F}" type="pres">
      <dgm:prSet presAssocID="{934E39A1-B6D8-4729-92AA-B974790AE4D0}" presName="theInnerList" presStyleCnt="0"/>
      <dgm:spPr/>
    </dgm:pt>
    <dgm:pt modelId="{2024211F-0AEB-4069-9337-9667AAFA69BA}" type="pres">
      <dgm:prSet presAssocID="{0CAA6804-118A-4524-BC80-EDECCCDB70CB}" presName="childNode" presStyleLbl="node1" presStyleIdx="4" presStyleCnt="9" custScaleX="110535" custScaleY="250024" custLinFactY="-48053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33C24-FB3E-47DD-BD32-E774578366CD}" type="pres">
      <dgm:prSet presAssocID="{0CAA6804-118A-4524-BC80-EDECCCDB70CB}" presName="aSpace2" presStyleCnt="0"/>
      <dgm:spPr/>
    </dgm:pt>
    <dgm:pt modelId="{5C1CCAB1-9AF7-48B6-8A11-9CDA1A511773}" type="pres">
      <dgm:prSet presAssocID="{877A3274-FE14-429E-A8E5-A1EE9FBB613B}" presName="childNode" presStyleLbl="node1" presStyleIdx="5" presStyleCnt="9" custScaleY="319203" custLinFactY="-22422" custLinFactNeighborX="87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F35CF-7BCB-4558-B721-7E4728A468D5}" type="pres">
      <dgm:prSet presAssocID="{877A3274-FE14-429E-A8E5-A1EE9FBB613B}" presName="aSpace2" presStyleCnt="0"/>
      <dgm:spPr/>
    </dgm:pt>
    <dgm:pt modelId="{9EF7357F-4390-4645-9BF5-B78756FC393F}" type="pres">
      <dgm:prSet presAssocID="{F5EB708C-E798-46C8-97E4-B89984D71B46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F8FC3-8F21-4DBD-8AB5-EF50063BBDBF}" type="pres">
      <dgm:prSet presAssocID="{934E39A1-B6D8-4729-92AA-B974790AE4D0}" presName="aSpace" presStyleCnt="0"/>
      <dgm:spPr/>
    </dgm:pt>
    <dgm:pt modelId="{CEFF4033-79F7-4CD7-9E5F-3750101B6037}" type="pres">
      <dgm:prSet presAssocID="{E9AAC5EE-89FC-4790-93E8-1F2F9A02D8C3}" presName="compNode" presStyleCnt="0"/>
      <dgm:spPr/>
    </dgm:pt>
    <dgm:pt modelId="{8F7C1A7C-D3B4-4A81-9D5B-8421DF3804F1}" type="pres">
      <dgm:prSet presAssocID="{E9AAC5EE-89FC-4790-93E8-1F2F9A02D8C3}" presName="aNode" presStyleLbl="bgShp" presStyleIdx="3" presStyleCnt="5"/>
      <dgm:spPr/>
      <dgm:t>
        <a:bodyPr/>
        <a:lstStyle/>
        <a:p>
          <a:endParaRPr lang="en-US"/>
        </a:p>
      </dgm:t>
    </dgm:pt>
    <dgm:pt modelId="{BDA35FF9-F843-4AA3-8B42-51A4C98DAA85}" type="pres">
      <dgm:prSet presAssocID="{E9AAC5EE-89FC-4790-93E8-1F2F9A02D8C3}" presName="textNode" presStyleLbl="bgShp" presStyleIdx="3" presStyleCnt="5"/>
      <dgm:spPr/>
      <dgm:t>
        <a:bodyPr/>
        <a:lstStyle/>
        <a:p>
          <a:endParaRPr lang="en-US"/>
        </a:p>
      </dgm:t>
    </dgm:pt>
    <dgm:pt modelId="{CE16A673-C04A-4D9F-9179-9DEA716D3459}" type="pres">
      <dgm:prSet presAssocID="{E9AAC5EE-89FC-4790-93E8-1F2F9A02D8C3}" presName="compChildNode" presStyleCnt="0"/>
      <dgm:spPr/>
    </dgm:pt>
    <dgm:pt modelId="{32EB3E0D-0B50-4A26-B9E7-CC6ADAFD0A66}" type="pres">
      <dgm:prSet presAssocID="{E9AAC5EE-89FC-4790-93E8-1F2F9A02D8C3}" presName="theInnerList" presStyleCnt="0"/>
      <dgm:spPr/>
    </dgm:pt>
    <dgm:pt modelId="{9C98B728-DE99-4AA5-9AD7-406B54659C36}" type="pres">
      <dgm:prSet presAssocID="{08FF17BA-6030-418F-A955-990035D5B206}" presName="childNode" presStyleLbl="node1" presStyleIdx="7" presStyleCnt="9" custScaleX="84524" custScaleY="91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E044D-EC2A-41FA-93E3-FB18DED7AA99}" type="pres">
      <dgm:prSet presAssocID="{E9AAC5EE-89FC-4790-93E8-1F2F9A02D8C3}" presName="aSpace" presStyleCnt="0"/>
      <dgm:spPr/>
    </dgm:pt>
    <dgm:pt modelId="{4090689C-9574-41B2-A9DB-391D0A510279}" type="pres">
      <dgm:prSet presAssocID="{2A5648FC-1EF2-4FE1-95FE-3DBD2A4524BA}" presName="compNode" presStyleCnt="0"/>
      <dgm:spPr/>
    </dgm:pt>
    <dgm:pt modelId="{DF53A666-CAD3-48E9-A780-D7F95BCB73B1}" type="pres">
      <dgm:prSet presAssocID="{2A5648FC-1EF2-4FE1-95FE-3DBD2A4524BA}" presName="aNode" presStyleLbl="bgShp" presStyleIdx="4" presStyleCnt="5"/>
      <dgm:spPr/>
      <dgm:t>
        <a:bodyPr/>
        <a:lstStyle/>
        <a:p>
          <a:endParaRPr lang="en-US"/>
        </a:p>
      </dgm:t>
    </dgm:pt>
    <dgm:pt modelId="{765824D7-0CF8-40F8-89B0-152E06518B40}" type="pres">
      <dgm:prSet presAssocID="{2A5648FC-1EF2-4FE1-95FE-3DBD2A4524BA}" presName="textNode" presStyleLbl="bgShp" presStyleIdx="4" presStyleCnt="5"/>
      <dgm:spPr/>
      <dgm:t>
        <a:bodyPr/>
        <a:lstStyle/>
        <a:p>
          <a:endParaRPr lang="en-US"/>
        </a:p>
      </dgm:t>
    </dgm:pt>
    <dgm:pt modelId="{CFE73E6D-80ED-4A33-94A8-C034E747ECC2}" type="pres">
      <dgm:prSet presAssocID="{2A5648FC-1EF2-4FE1-95FE-3DBD2A4524BA}" presName="compChildNode" presStyleCnt="0"/>
      <dgm:spPr/>
    </dgm:pt>
    <dgm:pt modelId="{DDB0D3F9-CC45-4B67-9024-53AA8D95E572}" type="pres">
      <dgm:prSet presAssocID="{2A5648FC-1EF2-4FE1-95FE-3DBD2A4524BA}" presName="theInnerList" presStyleCnt="0"/>
      <dgm:spPr/>
    </dgm:pt>
    <dgm:pt modelId="{FAE65D50-9B79-48E9-9DC0-46A155FA5AE9}" type="pres">
      <dgm:prSet presAssocID="{9655376C-0817-43F7-9783-9497320F2E80}" presName="childNode" presStyleLbl="node1" presStyleIdx="8" presStyleCnt="9" custScaleX="83076" custScaleY="52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6C6CBA-E1DA-4A96-BD65-563B83D43885}" srcId="{934E39A1-B6D8-4729-92AA-B974790AE4D0}" destId="{877A3274-FE14-429E-A8E5-A1EE9FBB613B}" srcOrd="1" destOrd="0" parTransId="{D6C699D9-8EF8-478C-925E-026D9518E3E6}" sibTransId="{F2F2848E-BC1A-43E9-822C-C9369920F040}"/>
    <dgm:cxn modelId="{BF431186-0A0D-4A25-AC10-33138E2C4B41}" type="presOf" srcId="{0CAA6804-118A-4524-BC80-EDECCCDB70CB}" destId="{2024211F-0AEB-4069-9337-9667AAFA69BA}" srcOrd="0" destOrd="0" presId="urn:microsoft.com/office/officeart/2005/8/layout/lProcess2"/>
    <dgm:cxn modelId="{BC837A13-4F10-41D2-8ADA-31200325C5EA}" srcId="{2A5648FC-1EF2-4FE1-95FE-3DBD2A4524BA}" destId="{9655376C-0817-43F7-9783-9497320F2E80}" srcOrd="0" destOrd="0" parTransId="{D2332C0A-9A3D-4A7A-B7E0-A80BC65BF90E}" sibTransId="{E7F23BE2-DCA9-4EB3-A62D-FF5990E89840}"/>
    <dgm:cxn modelId="{04360A83-776E-49E7-A5F2-77A55C753596}" type="presOf" srcId="{877A3274-FE14-429E-A8E5-A1EE9FBB613B}" destId="{5C1CCAB1-9AF7-48B6-8A11-9CDA1A511773}" srcOrd="0" destOrd="0" presId="urn:microsoft.com/office/officeart/2005/8/layout/lProcess2"/>
    <dgm:cxn modelId="{B0ED691E-C9C1-4C89-9E29-C4E702B3AF64}" type="presOf" srcId="{E9AAC5EE-89FC-4790-93E8-1F2F9A02D8C3}" destId="{8F7C1A7C-D3B4-4A81-9D5B-8421DF3804F1}" srcOrd="0" destOrd="0" presId="urn:microsoft.com/office/officeart/2005/8/layout/lProcess2"/>
    <dgm:cxn modelId="{505397A8-D231-4ABF-930A-B378386A0775}" type="presOf" srcId="{DDF8D0BF-53B2-42F1-95A8-636108FDE9FE}" destId="{654BACD2-3074-487E-956C-D37D3DE77A3A}" srcOrd="1" destOrd="0" presId="urn:microsoft.com/office/officeart/2005/8/layout/lProcess2"/>
    <dgm:cxn modelId="{05521D56-573D-4C54-A18B-B807D157F8D9}" srcId="{B85D99CD-D829-4771-88D1-6D4B4647D823}" destId="{934E39A1-B6D8-4729-92AA-B974790AE4D0}" srcOrd="2" destOrd="0" parTransId="{D1663EAE-C695-46EF-AD07-553439440AFD}" sibTransId="{E9557FDA-5309-4D67-812A-BE4D0B8B895B}"/>
    <dgm:cxn modelId="{CF3DC213-A453-4B41-BB7C-F686CDF9EF81}" type="presOf" srcId="{934E39A1-B6D8-4729-92AA-B974790AE4D0}" destId="{46DA13C5-D764-4FA8-9577-83BDC06F84DF}" srcOrd="1" destOrd="0" presId="urn:microsoft.com/office/officeart/2005/8/layout/lProcess2"/>
    <dgm:cxn modelId="{3155B616-BF45-4A37-A5DE-C94A05BAB7F3}" srcId="{B85D99CD-D829-4771-88D1-6D4B4647D823}" destId="{2A5648FC-1EF2-4FE1-95FE-3DBD2A4524BA}" srcOrd="4" destOrd="0" parTransId="{A1FC4431-10D8-4385-8DBE-DA84552B64B6}" sibTransId="{7B532B2A-3CDE-4A0D-9FDA-9103052A75E9}"/>
    <dgm:cxn modelId="{522F2F0A-105A-4395-B7DF-A28FBF3AA62D}" type="presOf" srcId="{9655376C-0817-43F7-9783-9497320F2E80}" destId="{FAE65D50-9B79-48E9-9DC0-46A155FA5AE9}" srcOrd="0" destOrd="0" presId="urn:microsoft.com/office/officeart/2005/8/layout/lProcess2"/>
    <dgm:cxn modelId="{47D0EC17-BF36-452A-A03D-D07313880571}" srcId="{88486EEC-6AB2-48EC-BBD5-76E08E4CD372}" destId="{252B3A46-64CF-4F88-8257-FE6597DBB124}" srcOrd="1" destOrd="0" parTransId="{321DEA81-409F-4782-BC37-0E1149B64ABC}" sibTransId="{5324F7CE-843A-4FBB-839A-4287ECD0CA28}"/>
    <dgm:cxn modelId="{14945970-E281-4884-BD94-31E995CB42C8}" type="presOf" srcId="{934E39A1-B6D8-4729-92AA-B974790AE4D0}" destId="{3E5A424F-C5FE-49EF-BC23-BBEB1BD8639A}" srcOrd="0" destOrd="0" presId="urn:microsoft.com/office/officeart/2005/8/layout/lProcess2"/>
    <dgm:cxn modelId="{20F5F3A6-4E06-4FD4-AB04-1F8D5CE2D853}" type="presOf" srcId="{C3B475FD-AEB0-4F5A-AC40-D2AE06A0C0A0}" destId="{6BD7C2D2-ECF0-45D8-83CF-B9C0E1126FE7}" srcOrd="0" destOrd="0" presId="urn:microsoft.com/office/officeart/2005/8/layout/lProcess2"/>
    <dgm:cxn modelId="{A04A78F6-7C84-4375-B61F-3642B6500851}" srcId="{934E39A1-B6D8-4729-92AA-B974790AE4D0}" destId="{0CAA6804-118A-4524-BC80-EDECCCDB70CB}" srcOrd="0" destOrd="0" parTransId="{0980FBBF-0C9F-47C5-B298-EAC0C3FCC92B}" sibTransId="{43974C1F-2A74-4933-8276-F9F9726F4F24}"/>
    <dgm:cxn modelId="{A00E9B55-510C-4453-9D4B-405C06BFA8B7}" type="presOf" srcId="{2A5648FC-1EF2-4FE1-95FE-3DBD2A4524BA}" destId="{DF53A666-CAD3-48E9-A780-D7F95BCB73B1}" srcOrd="0" destOrd="0" presId="urn:microsoft.com/office/officeart/2005/8/layout/lProcess2"/>
    <dgm:cxn modelId="{F75C959F-3C1B-43BC-B684-A38C49838173}" srcId="{E9AAC5EE-89FC-4790-93E8-1F2F9A02D8C3}" destId="{08FF17BA-6030-418F-A955-990035D5B206}" srcOrd="0" destOrd="0" parTransId="{DB0C3E3B-5E1E-47D6-8372-D772789ED658}" sibTransId="{28291AD6-0BC7-459C-98BF-77E9A5EF02F9}"/>
    <dgm:cxn modelId="{2C2E2819-D3B9-4E2B-BDB0-408C7677D0D7}" type="presOf" srcId="{08FF17BA-6030-418F-A955-990035D5B206}" destId="{9C98B728-DE99-4AA5-9AD7-406B54659C36}" srcOrd="0" destOrd="0" presId="urn:microsoft.com/office/officeart/2005/8/layout/lProcess2"/>
    <dgm:cxn modelId="{272362C8-76D9-41E5-A33B-E6EC8D715F4F}" type="presOf" srcId="{F5EB708C-E798-46C8-97E4-B89984D71B46}" destId="{9EF7357F-4390-4645-9BF5-B78756FC393F}" srcOrd="0" destOrd="0" presId="urn:microsoft.com/office/officeart/2005/8/layout/lProcess2"/>
    <dgm:cxn modelId="{33BCDFA3-2685-40D9-928E-2FBB6EE31872}" srcId="{88486EEC-6AB2-48EC-BBD5-76E08E4CD372}" destId="{EC2746D5-7010-4484-88D5-E04766AF234C}" srcOrd="0" destOrd="0" parTransId="{635F23C8-52FB-46AA-BCA3-BA06ED73D839}" sibTransId="{2F7A1C0B-1814-4C12-892B-F14A218BAFB7}"/>
    <dgm:cxn modelId="{EBB96012-A08E-441E-9D70-9033AC58FBF6}" type="presOf" srcId="{88486EEC-6AB2-48EC-BBD5-76E08E4CD372}" destId="{E66A2785-2798-4C86-81CA-6638440CE86F}" srcOrd="1" destOrd="0" presId="urn:microsoft.com/office/officeart/2005/8/layout/lProcess2"/>
    <dgm:cxn modelId="{27F3AB10-7E2C-4C9F-903E-0D7ACCB14A62}" type="presOf" srcId="{252B3A46-64CF-4F88-8257-FE6597DBB124}" destId="{3036AB9B-FA80-4E54-BAA9-774BFE2E8832}" srcOrd="0" destOrd="0" presId="urn:microsoft.com/office/officeart/2005/8/layout/lProcess2"/>
    <dgm:cxn modelId="{4C2476FC-57D5-4B76-999C-DFE8D98E2F53}" type="presOf" srcId="{DDF8D0BF-53B2-42F1-95A8-636108FDE9FE}" destId="{ECB0CCCA-41BA-4DB5-8D46-1F38251A1EB1}" srcOrd="0" destOrd="0" presId="urn:microsoft.com/office/officeart/2005/8/layout/lProcess2"/>
    <dgm:cxn modelId="{9AD4DCBB-0EBB-439D-8398-BB1E99F231D5}" type="presOf" srcId="{88486EEC-6AB2-48EC-BBD5-76E08E4CD372}" destId="{17EFBAF4-C6B4-4C64-888A-E6D751EDF14D}" srcOrd="0" destOrd="0" presId="urn:microsoft.com/office/officeart/2005/8/layout/lProcess2"/>
    <dgm:cxn modelId="{14B23CFC-7A51-4F13-9B13-4CB8DF4CB499}" type="presOf" srcId="{E9AAC5EE-89FC-4790-93E8-1F2F9A02D8C3}" destId="{BDA35FF9-F843-4AA3-8B42-51A4C98DAA85}" srcOrd="1" destOrd="0" presId="urn:microsoft.com/office/officeart/2005/8/layout/lProcess2"/>
    <dgm:cxn modelId="{8712BC40-C5F0-4404-9A49-948447A74888}" srcId="{B85D99CD-D829-4771-88D1-6D4B4647D823}" destId="{88486EEC-6AB2-48EC-BBD5-76E08E4CD372}" srcOrd="1" destOrd="0" parTransId="{C45A182A-5894-48BD-B83D-B655F0880048}" sibTransId="{05479622-A0B9-41AB-B9EE-AACD570A65C7}"/>
    <dgm:cxn modelId="{8CD8DC54-2EA4-4B20-B818-3D607D7B0F1D}" srcId="{DDF8D0BF-53B2-42F1-95A8-636108FDE9FE}" destId="{712E1B54-3CEC-4582-A644-230675759E90}" srcOrd="1" destOrd="0" parTransId="{B0C373ED-5A1D-437C-AC22-E47A1EFA9476}" sibTransId="{A600F424-886E-4117-98C7-8BEF614EFFE2}"/>
    <dgm:cxn modelId="{4F90DBF4-6C0C-4BF4-BA3D-3278FC675F58}" srcId="{B85D99CD-D829-4771-88D1-6D4B4647D823}" destId="{E9AAC5EE-89FC-4790-93E8-1F2F9A02D8C3}" srcOrd="3" destOrd="0" parTransId="{E2436DD8-2333-4D56-8A9F-2248C414D6E3}" sibTransId="{DBE3336A-5B4F-4664-9CB9-B88BCEF00F07}"/>
    <dgm:cxn modelId="{7788BF50-D534-4DF4-887C-2BE0C5C00BA7}" srcId="{934E39A1-B6D8-4729-92AA-B974790AE4D0}" destId="{F5EB708C-E798-46C8-97E4-B89984D71B46}" srcOrd="2" destOrd="0" parTransId="{C29B0883-21F8-4643-93E4-C1E4A85C7A06}" sibTransId="{AD399F2B-F6AF-4C5B-AFF9-299264C9A9D8}"/>
    <dgm:cxn modelId="{D340FA57-7446-44C0-92EE-7F08E44BAE70}" type="presOf" srcId="{EC2746D5-7010-4484-88D5-E04766AF234C}" destId="{FA168A80-C173-4CCF-9474-3BDCC4E95169}" srcOrd="0" destOrd="0" presId="urn:microsoft.com/office/officeart/2005/8/layout/lProcess2"/>
    <dgm:cxn modelId="{DA225C3C-D2B8-4191-A7C8-A3A4CF7D532B}" srcId="{DDF8D0BF-53B2-42F1-95A8-636108FDE9FE}" destId="{C3B475FD-AEB0-4F5A-AC40-D2AE06A0C0A0}" srcOrd="0" destOrd="0" parTransId="{E3E7ABAE-9777-43F9-891B-78BFA8E74334}" sibTransId="{5A69454F-57EE-408A-A1CE-FBAD708E3515}"/>
    <dgm:cxn modelId="{BE0353B7-AF1A-44EB-9F47-E67BD5C6532A}" type="presOf" srcId="{B85D99CD-D829-4771-88D1-6D4B4647D823}" destId="{3D2A474E-5A45-4554-884D-584818E403C3}" srcOrd="0" destOrd="0" presId="urn:microsoft.com/office/officeart/2005/8/layout/lProcess2"/>
    <dgm:cxn modelId="{A2B0EC79-2BCF-40A6-819E-A659D5F7928E}" type="presOf" srcId="{712E1B54-3CEC-4582-A644-230675759E90}" destId="{5BB9040C-BC6A-4445-963C-B4490BC2A1EF}" srcOrd="0" destOrd="0" presId="urn:microsoft.com/office/officeart/2005/8/layout/lProcess2"/>
    <dgm:cxn modelId="{FFCBA5B7-F9BF-438A-ABD3-13DFBC1A20FE}" srcId="{B85D99CD-D829-4771-88D1-6D4B4647D823}" destId="{DDF8D0BF-53B2-42F1-95A8-636108FDE9FE}" srcOrd="0" destOrd="0" parTransId="{EED5CDBE-F3CF-4F9A-89F6-FA7B020A58DF}" sibTransId="{AE610D70-C288-48D2-AD24-A3A2CF6CD541}"/>
    <dgm:cxn modelId="{DA8C5E2C-C6B5-40B3-8EA9-FC3A4E38A0A6}" type="presOf" srcId="{2A5648FC-1EF2-4FE1-95FE-3DBD2A4524BA}" destId="{765824D7-0CF8-40F8-89B0-152E06518B40}" srcOrd="1" destOrd="0" presId="urn:microsoft.com/office/officeart/2005/8/layout/lProcess2"/>
    <dgm:cxn modelId="{7D3C6DBA-B917-4F08-9052-C2ABF7B27D63}" type="presParOf" srcId="{3D2A474E-5A45-4554-884D-584818E403C3}" destId="{28763D42-745E-4C45-B97A-F28710F6BBB1}" srcOrd="0" destOrd="0" presId="urn:microsoft.com/office/officeart/2005/8/layout/lProcess2"/>
    <dgm:cxn modelId="{0EE6B26B-BAE6-4850-8170-C79F3B15F1D5}" type="presParOf" srcId="{28763D42-745E-4C45-B97A-F28710F6BBB1}" destId="{ECB0CCCA-41BA-4DB5-8D46-1F38251A1EB1}" srcOrd="0" destOrd="0" presId="urn:microsoft.com/office/officeart/2005/8/layout/lProcess2"/>
    <dgm:cxn modelId="{DD5C769F-392A-4875-9FC4-C0527F17DEC3}" type="presParOf" srcId="{28763D42-745E-4C45-B97A-F28710F6BBB1}" destId="{654BACD2-3074-487E-956C-D37D3DE77A3A}" srcOrd="1" destOrd="0" presId="urn:microsoft.com/office/officeart/2005/8/layout/lProcess2"/>
    <dgm:cxn modelId="{6E3E3DE2-CAB1-412F-AA89-83B66F5CA9B2}" type="presParOf" srcId="{28763D42-745E-4C45-B97A-F28710F6BBB1}" destId="{4F104EAF-0891-496C-B8AE-D96A20765D33}" srcOrd="2" destOrd="0" presId="urn:microsoft.com/office/officeart/2005/8/layout/lProcess2"/>
    <dgm:cxn modelId="{20FB08DF-4C9A-4C0D-BC54-E3392526C5BF}" type="presParOf" srcId="{4F104EAF-0891-496C-B8AE-D96A20765D33}" destId="{E8ABC5E7-473C-4CA6-98B1-BC78B741FDB0}" srcOrd="0" destOrd="0" presId="urn:microsoft.com/office/officeart/2005/8/layout/lProcess2"/>
    <dgm:cxn modelId="{7F954DA7-ADA3-4216-89F3-F3DB2B268015}" type="presParOf" srcId="{E8ABC5E7-473C-4CA6-98B1-BC78B741FDB0}" destId="{6BD7C2D2-ECF0-45D8-83CF-B9C0E1126FE7}" srcOrd="0" destOrd="0" presId="urn:microsoft.com/office/officeart/2005/8/layout/lProcess2"/>
    <dgm:cxn modelId="{655B9FBA-32D6-4DF2-9BE6-8D9F53FED25C}" type="presParOf" srcId="{E8ABC5E7-473C-4CA6-98B1-BC78B741FDB0}" destId="{9872F37D-8973-44B4-BFE0-AA2BD58F72C7}" srcOrd="1" destOrd="0" presId="urn:microsoft.com/office/officeart/2005/8/layout/lProcess2"/>
    <dgm:cxn modelId="{C643D784-AC04-4D10-94D2-73F1D3D255EF}" type="presParOf" srcId="{E8ABC5E7-473C-4CA6-98B1-BC78B741FDB0}" destId="{5BB9040C-BC6A-4445-963C-B4490BC2A1EF}" srcOrd="2" destOrd="0" presId="urn:microsoft.com/office/officeart/2005/8/layout/lProcess2"/>
    <dgm:cxn modelId="{EABF22E6-1560-4E21-9347-A9BE4929BA87}" type="presParOf" srcId="{3D2A474E-5A45-4554-884D-584818E403C3}" destId="{26848BBF-0320-4EAB-8646-03C48934FC54}" srcOrd="1" destOrd="0" presId="urn:microsoft.com/office/officeart/2005/8/layout/lProcess2"/>
    <dgm:cxn modelId="{6A002500-BE64-46C3-A319-815A606A568B}" type="presParOf" srcId="{3D2A474E-5A45-4554-884D-584818E403C3}" destId="{0D9D1C98-4B29-4C2B-973A-D73FEEC1DB55}" srcOrd="2" destOrd="0" presId="urn:microsoft.com/office/officeart/2005/8/layout/lProcess2"/>
    <dgm:cxn modelId="{18519848-E3F1-4678-84B2-5996D31F1392}" type="presParOf" srcId="{0D9D1C98-4B29-4C2B-973A-D73FEEC1DB55}" destId="{17EFBAF4-C6B4-4C64-888A-E6D751EDF14D}" srcOrd="0" destOrd="0" presId="urn:microsoft.com/office/officeart/2005/8/layout/lProcess2"/>
    <dgm:cxn modelId="{B3D0F9CE-6353-4178-B1D2-8A03BA7ECE57}" type="presParOf" srcId="{0D9D1C98-4B29-4C2B-973A-D73FEEC1DB55}" destId="{E66A2785-2798-4C86-81CA-6638440CE86F}" srcOrd="1" destOrd="0" presId="urn:microsoft.com/office/officeart/2005/8/layout/lProcess2"/>
    <dgm:cxn modelId="{D8E7C2F8-FA88-4CB8-B1B2-6AFE1B94F1A0}" type="presParOf" srcId="{0D9D1C98-4B29-4C2B-973A-D73FEEC1DB55}" destId="{977243C4-232A-4040-9884-C522C975B2B1}" srcOrd="2" destOrd="0" presId="urn:microsoft.com/office/officeart/2005/8/layout/lProcess2"/>
    <dgm:cxn modelId="{2A35F105-A12D-46AB-84D9-BA3FF166827D}" type="presParOf" srcId="{977243C4-232A-4040-9884-C522C975B2B1}" destId="{397D95CD-B9C9-4C5E-8F2B-8A55F9A2B77E}" srcOrd="0" destOrd="0" presId="urn:microsoft.com/office/officeart/2005/8/layout/lProcess2"/>
    <dgm:cxn modelId="{35BF72F1-422F-4930-A48F-FBC3BC32D914}" type="presParOf" srcId="{397D95CD-B9C9-4C5E-8F2B-8A55F9A2B77E}" destId="{FA168A80-C173-4CCF-9474-3BDCC4E95169}" srcOrd="0" destOrd="0" presId="urn:microsoft.com/office/officeart/2005/8/layout/lProcess2"/>
    <dgm:cxn modelId="{FAC02A1A-BFD2-4BC9-8D2B-18368569E1B3}" type="presParOf" srcId="{397D95CD-B9C9-4C5E-8F2B-8A55F9A2B77E}" destId="{77CFE88D-1D24-4A18-82E5-245B607163FE}" srcOrd="1" destOrd="0" presId="urn:microsoft.com/office/officeart/2005/8/layout/lProcess2"/>
    <dgm:cxn modelId="{66ED2A49-DBC3-4452-94EE-72B5B3B1BC77}" type="presParOf" srcId="{397D95CD-B9C9-4C5E-8F2B-8A55F9A2B77E}" destId="{3036AB9B-FA80-4E54-BAA9-774BFE2E8832}" srcOrd="2" destOrd="0" presId="urn:microsoft.com/office/officeart/2005/8/layout/lProcess2"/>
    <dgm:cxn modelId="{3626022D-7E0B-4AA6-BCF8-B1F446899581}" type="presParOf" srcId="{3D2A474E-5A45-4554-884D-584818E403C3}" destId="{93FE9477-CF29-48B0-9F59-4E40E515222C}" srcOrd="3" destOrd="0" presId="urn:microsoft.com/office/officeart/2005/8/layout/lProcess2"/>
    <dgm:cxn modelId="{A8C0017F-93F7-4E1C-A337-FCA8509D8488}" type="presParOf" srcId="{3D2A474E-5A45-4554-884D-584818E403C3}" destId="{77D8DB21-A5F0-453F-92AA-E2FB20A59F16}" srcOrd="4" destOrd="0" presId="urn:microsoft.com/office/officeart/2005/8/layout/lProcess2"/>
    <dgm:cxn modelId="{D74CF54F-2CD8-4194-BEE7-1769AEE51550}" type="presParOf" srcId="{77D8DB21-A5F0-453F-92AA-E2FB20A59F16}" destId="{3E5A424F-C5FE-49EF-BC23-BBEB1BD8639A}" srcOrd="0" destOrd="0" presId="urn:microsoft.com/office/officeart/2005/8/layout/lProcess2"/>
    <dgm:cxn modelId="{5D4A5ED1-8072-4666-BAFE-9F855E6BCF70}" type="presParOf" srcId="{77D8DB21-A5F0-453F-92AA-E2FB20A59F16}" destId="{46DA13C5-D764-4FA8-9577-83BDC06F84DF}" srcOrd="1" destOrd="0" presId="urn:microsoft.com/office/officeart/2005/8/layout/lProcess2"/>
    <dgm:cxn modelId="{B327EEF0-3B07-428D-AF0C-B37E1D12EB25}" type="presParOf" srcId="{77D8DB21-A5F0-453F-92AA-E2FB20A59F16}" destId="{69D2AB44-358C-422B-9C1B-818C68445C52}" srcOrd="2" destOrd="0" presId="urn:microsoft.com/office/officeart/2005/8/layout/lProcess2"/>
    <dgm:cxn modelId="{2E1DD892-F365-4A94-A9EB-69AC33BDD407}" type="presParOf" srcId="{69D2AB44-358C-422B-9C1B-818C68445C52}" destId="{3A1CA62A-BF4C-4008-8C6F-455A6D17273F}" srcOrd="0" destOrd="0" presId="urn:microsoft.com/office/officeart/2005/8/layout/lProcess2"/>
    <dgm:cxn modelId="{6ADB564A-B093-4A27-8903-69163DC59E95}" type="presParOf" srcId="{3A1CA62A-BF4C-4008-8C6F-455A6D17273F}" destId="{2024211F-0AEB-4069-9337-9667AAFA69BA}" srcOrd="0" destOrd="0" presId="urn:microsoft.com/office/officeart/2005/8/layout/lProcess2"/>
    <dgm:cxn modelId="{DA8AA846-21F2-479A-83A8-75756B66BC24}" type="presParOf" srcId="{3A1CA62A-BF4C-4008-8C6F-455A6D17273F}" destId="{6C233C24-FB3E-47DD-BD32-E774578366CD}" srcOrd="1" destOrd="0" presId="urn:microsoft.com/office/officeart/2005/8/layout/lProcess2"/>
    <dgm:cxn modelId="{799D3EBC-A7EB-4D4E-90D3-053F1A5AC622}" type="presParOf" srcId="{3A1CA62A-BF4C-4008-8C6F-455A6D17273F}" destId="{5C1CCAB1-9AF7-48B6-8A11-9CDA1A511773}" srcOrd="2" destOrd="0" presId="urn:microsoft.com/office/officeart/2005/8/layout/lProcess2"/>
    <dgm:cxn modelId="{FA7A7075-B445-4B3D-A170-84E99E859FC1}" type="presParOf" srcId="{3A1CA62A-BF4C-4008-8C6F-455A6D17273F}" destId="{ED0F35CF-7BCB-4558-B721-7E4728A468D5}" srcOrd="3" destOrd="0" presId="urn:microsoft.com/office/officeart/2005/8/layout/lProcess2"/>
    <dgm:cxn modelId="{14EDD08D-B5F3-439D-AFD2-1B33A997123D}" type="presParOf" srcId="{3A1CA62A-BF4C-4008-8C6F-455A6D17273F}" destId="{9EF7357F-4390-4645-9BF5-B78756FC393F}" srcOrd="4" destOrd="0" presId="urn:microsoft.com/office/officeart/2005/8/layout/lProcess2"/>
    <dgm:cxn modelId="{9DD46275-36A8-4532-8026-8F43D5673099}" type="presParOf" srcId="{3D2A474E-5A45-4554-884D-584818E403C3}" destId="{EE5F8FC3-8F21-4DBD-8AB5-EF50063BBDBF}" srcOrd="5" destOrd="0" presId="urn:microsoft.com/office/officeart/2005/8/layout/lProcess2"/>
    <dgm:cxn modelId="{F7201FB2-CE9E-4D45-BEDA-3E9AA77F55EA}" type="presParOf" srcId="{3D2A474E-5A45-4554-884D-584818E403C3}" destId="{CEFF4033-79F7-4CD7-9E5F-3750101B6037}" srcOrd="6" destOrd="0" presId="urn:microsoft.com/office/officeart/2005/8/layout/lProcess2"/>
    <dgm:cxn modelId="{516ABB43-9CE5-4267-9579-5E6652F79A88}" type="presParOf" srcId="{CEFF4033-79F7-4CD7-9E5F-3750101B6037}" destId="{8F7C1A7C-D3B4-4A81-9D5B-8421DF3804F1}" srcOrd="0" destOrd="0" presId="urn:microsoft.com/office/officeart/2005/8/layout/lProcess2"/>
    <dgm:cxn modelId="{E7C3FD32-0867-4400-99FA-7D0EDF790FB2}" type="presParOf" srcId="{CEFF4033-79F7-4CD7-9E5F-3750101B6037}" destId="{BDA35FF9-F843-4AA3-8B42-51A4C98DAA85}" srcOrd="1" destOrd="0" presId="urn:microsoft.com/office/officeart/2005/8/layout/lProcess2"/>
    <dgm:cxn modelId="{B42A5F90-7177-48DF-B19A-4031BEE28F5D}" type="presParOf" srcId="{CEFF4033-79F7-4CD7-9E5F-3750101B6037}" destId="{CE16A673-C04A-4D9F-9179-9DEA716D3459}" srcOrd="2" destOrd="0" presId="urn:microsoft.com/office/officeart/2005/8/layout/lProcess2"/>
    <dgm:cxn modelId="{C9AD3C49-F1E5-476E-8783-441D67AFE176}" type="presParOf" srcId="{CE16A673-C04A-4D9F-9179-9DEA716D3459}" destId="{32EB3E0D-0B50-4A26-B9E7-CC6ADAFD0A66}" srcOrd="0" destOrd="0" presId="urn:microsoft.com/office/officeart/2005/8/layout/lProcess2"/>
    <dgm:cxn modelId="{6AC40864-446E-4277-A8F7-796BC8BC44D6}" type="presParOf" srcId="{32EB3E0D-0B50-4A26-B9E7-CC6ADAFD0A66}" destId="{9C98B728-DE99-4AA5-9AD7-406B54659C36}" srcOrd="0" destOrd="0" presId="urn:microsoft.com/office/officeart/2005/8/layout/lProcess2"/>
    <dgm:cxn modelId="{95F9238D-3992-4CBF-9647-FA94360CF67F}" type="presParOf" srcId="{3D2A474E-5A45-4554-884D-584818E403C3}" destId="{D00E044D-EC2A-41FA-93E3-FB18DED7AA99}" srcOrd="7" destOrd="0" presId="urn:microsoft.com/office/officeart/2005/8/layout/lProcess2"/>
    <dgm:cxn modelId="{34786516-D8A3-472B-8348-707732042D7A}" type="presParOf" srcId="{3D2A474E-5A45-4554-884D-584818E403C3}" destId="{4090689C-9574-41B2-A9DB-391D0A510279}" srcOrd="8" destOrd="0" presId="urn:microsoft.com/office/officeart/2005/8/layout/lProcess2"/>
    <dgm:cxn modelId="{D322DD5D-1F77-409F-A758-C4BD6731DE7A}" type="presParOf" srcId="{4090689C-9574-41B2-A9DB-391D0A510279}" destId="{DF53A666-CAD3-48E9-A780-D7F95BCB73B1}" srcOrd="0" destOrd="0" presId="urn:microsoft.com/office/officeart/2005/8/layout/lProcess2"/>
    <dgm:cxn modelId="{F2CB7974-11BC-4A44-918C-C0C90EB81C34}" type="presParOf" srcId="{4090689C-9574-41B2-A9DB-391D0A510279}" destId="{765824D7-0CF8-40F8-89B0-152E06518B40}" srcOrd="1" destOrd="0" presId="urn:microsoft.com/office/officeart/2005/8/layout/lProcess2"/>
    <dgm:cxn modelId="{BE7D5804-4411-4D26-81C5-DABFF3DD7502}" type="presParOf" srcId="{4090689C-9574-41B2-A9DB-391D0A510279}" destId="{CFE73E6D-80ED-4A33-94A8-C034E747ECC2}" srcOrd="2" destOrd="0" presId="urn:microsoft.com/office/officeart/2005/8/layout/lProcess2"/>
    <dgm:cxn modelId="{EF440EAA-81B2-4351-83C8-7C993AD4AECE}" type="presParOf" srcId="{CFE73E6D-80ED-4A33-94A8-C034E747ECC2}" destId="{DDB0D3F9-CC45-4B67-9024-53AA8D95E572}" srcOrd="0" destOrd="0" presId="urn:microsoft.com/office/officeart/2005/8/layout/lProcess2"/>
    <dgm:cxn modelId="{1EB18959-803A-450B-A4F3-EC12514C8338}" type="presParOf" srcId="{DDB0D3F9-CC45-4B67-9024-53AA8D95E572}" destId="{FAE65D50-9B79-48E9-9DC0-46A155FA5AE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B7C99E-43F7-4854-BBA8-C5AAFA19B8E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500031-C014-4EBD-8FAA-65A4BB0F467F}">
      <dgm:prSet phldrT="[Text]"/>
      <dgm:spPr/>
      <dgm:t>
        <a:bodyPr/>
        <a:lstStyle/>
        <a:p>
          <a:r>
            <a:rPr lang="en-US" dirty="0" smtClean="0"/>
            <a:t>Orientation</a:t>
          </a:r>
          <a:endParaRPr lang="en-US" dirty="0"/>
        </a:p>
      </dgm:t>
    </dgm:pt>
    <dgm:pt modelId="{5968851D-E203-40E1-BAAB-5974724B7BE6}" type="parTrans" cxnId="{945E4F09-C395-41D5-8A2D-E3A3CED28C2A}">
      <dgm:prSet/>
      <dgm:spPr/>
      <dgm:t>
        <a:bodyPr/>
        <a:lstStyle/>
        <a:p>
          <a:endParaRPr lang="en-US"/>
        </a:p>
      </dgm:t>
    </dgm:pt>
    <dgm:pt modelId="{99BD4412-CCA0-4D67-AA82-BA9FC4537E01}" type="sibTrans" cxnId="{945E4F09-C395-41D5-8A2D-E3A3CED28C2A}">
      <dgm:prSet/>
      <dgm:spPr/>
      <dgm:t>
        <a:bodyPr/>
        <a:lstStyle/>
        <a:p>
          <a:endParaRPr lang="en-US"/>
        </a:p>
      </dgm:t>
    </dgm:pt>
    <dgm:pt modelId="{D43134FB-256F-4255-88C1-0755A760861D}">
      <dgm:prSet phldrT="[Text]" custT="1"/>
      <dgm:spPr/>
      <dgm:t>
        <a:bodyPr/>
        <a:lstStyle/>
        <a:p>
          <a:r>
            <a:rPr lang="en-US" sz="1600" dirty="0" smtClean="0"/>
            <a:t>Special program?</a:t>
          </a:r>
          <a:endParaRPr lang="en-US" sz="1600" dirty="0"/>
        </a:p>
      </dgm:t>
    </dgm:pt>
    <dgm:pt modelId="{1BDB1FD2-F1AD-4F43-9EB7-5C52D15C6169}" type="parTrans" cxnId="{8B962EEF-6DB2-4AAE-8EEF-F0029DB2E8C3}">
      <dgm:prSet/>
      <dgm:spPr/>
      <dgm:t>
        <a:bodyPr/>
        <a:lstStyle/>
        <a:p>
          <a:endParaRPr lang="en-US"/>
        </a:p>
      </dgm:t>
    </dgm:pt>
    <dgm:pt modelId="{30C49480-3118-4228-9E94-144FC1DD7640}" type="sibTrans" cxnId="{8B962EEF-6DB2-4AAE-8EEF-F0029DB2E8C3}">
      <dgm:prSet/>
      <dgm:spPr/>
      <dgm:t>
        <a:bodyPr/>
        <a:lstStyle/>
        <a:p>
          <a:endParaRPr lang="en-US"/>
        </a:p>
      </dgm:t>
    </dgm:pt>
    <dgm:pt modelId="{3C550DE9-A99D-49E2-AB95-D84913FD72E8}">
      <dgm:prSet phldrT="[Text]" custT="1"/>
      <dgm:spPr/>
      <dgm:t>
        <a:bodyPr/>
        <a:lstStyle/>
        <a:p>
          <a:r>
            <a:rPr lang="en-US" sz="1600" dirty="0" smtClean="0"/>
            <a:t>Follow-up to initial service</a:t>
          </a:r>
          <a:endParaRPr lang="en-US" sz="1600" dirty="0"/>
        </a:p>
      </dgm:t>
    </dgm:pt>
    <dgm:pt modelId="{4CCE204D-834B-48F7-A6BC-34D357514105}" type="parTrans" cxnId="{6FAE2EB2-81D5-4FC7-B509-735F18CEB96A}">
      <dgm:prSet/>
      <dgm:spPr/>
      <dgm:t>
        <a:bodyPr/>
        <a:lstStyle/>
        <a:p>
          <a:endParaRPr lang="en-US"/>
        </a:p>
      </dgm:t>
    </dgm:pt>
    <dgm:pt modelId="{CE8E8AF9-18B6-4CBB-BE21-4E02FA0A1110}" type="sibTrans" cxnId="{6FAE2EB2-81D5-4FC7-B509-735F18CEB96A}">
      <dgm:prSet/>
      <dgm:spPr/>
      <dgm:t>
        <a:bodyPr/>
        <a:lstStyle/>
        <a:p>
          <a:endParaRPr lang="en-US"/>
        </a:p>
      </dgm:t>
    </dgm:pt>
    <dgm:pt modelId="{0176187D-4F37-43B8-B249-7E013ADF0256}">
      <dgm:prSet phldrT="[Text]"/>
      <dgm:spPr/>
      <dgm:t>
        <a:bodyPr/>
        <a:lstStyle/>
        <a:p>
          <a:r>
            <a:rPr lang="en-US" dirty="0" smtClean="0"/>
            <a:t>Placement</a:t>
          </a:r>
          <a:endParaRPr lang="en-US" dirty="0"/>
        </a:p>
      </dgm:t>
    </dgm:pt>
    <dgm:pt modelId="{A5FEBD3F-6A85-4CF3-96E8-6653C6742733}" type="parTrans" cxnId="{0C51849D-AE41-41E8-9093-921F296E0536}">
      <dgm:prSet/>
      <dgm:spPr/>
      <dgm:t>
        <a:bodyPr/>
        <a:lstStyle/>
        <a:p>
          <a:endParaRPr lang="en-US"/>
        </a:p>
      </dgm:t>
    </dgm:pt>
    <dgm:pt modelId="{49B30FFF-1811-440C-8790-648D0F3789B1}" type="sibTrans" cxnId="{0C51849D-AE41-41E8-9093-921F296E0536}">
      <dgm:prSet/>
      <dgm:spPr/>
      <dgm:t>
        <a:bodyPr/>
        <a:lstStyle/>
        <a:p>
          <a:endParaRPr lang="en-US"/>
        </a:p>
      </dgm:t>
    </dgm:pt>
    <dgm:pt modelId="{A7CDF872-90F5-4D72-BC81-DECB8BA1810F}">
      <dgm:prSet phldrT="[Text]" custT="1"/>
      <dgm:spPr/>
      <dgm:t>
        <a:bodyPr/>
        <a:lstStyle/>
        <a:p>
          <a:r>
            <a:rPr lang="en-US" sz="1600" dirty="0" smtClean="0"/>
            <a:t>Retest-ENG, MATH, ESL</a:t>
          </a:r>
          <a:endParaRPr lang="en-US" sz="1600" dirty="0"/>
        </a:p>
      </dgm:t>
    </dgm:pt>
    <dgm:pt modelId="{45F141F9-7999-413A-9BA1-785B7CE6C43C}" type="parTrans" cxnId="{B867D26A-EC45-41D3-A578-ADC832110E10}">
      <dgm:prSet/>
      <dgm:spPr/>
      <dgm:t>
        <a:bodyPr/>
        <a:lstStyle/>
        <a:p>
          <a:endParaRPr lang="en-US"/>
        </a:p>
      </dgm:t>
    </dgm:pt>
    <dgm:pt modelId="{B08F5AC2-FD99-49F1-A4BD-7EA62AF3759B}" type="sibTrans" cxnId="{B867D26A-EC45-41D3-A578-ADC832110E10}">
      <dgm:prSet/>
      <dgm:spPr/>
      <dgm:t>
        <a:bodyPr/>
        <a:lstStyle/>
        <a:p>
          <a:endParaRPr lang="en-US"/>
        </a:p>
      </dgm:t>
    </dgm:pt>
    <dgm:pt modelId="{60A76481-BCC1-4756-8AA9-5B2ABE0B1F58}">
      <dgm:prSet phldrT="[Text]" custT="1"/>
      <dgm:spPr/>
      <dgm:t>
        <a:bodyPr/>
        <a:lstStyle/>
        <a:p>
          <a:r>
            <a:rPr lang="en-US" sz="1600" dirty="0" smtClean="0"/>
            <a:t>Other subjects, career, interest, or subsequent placement assessment services</a:t>
          </a:r>
          <a:endParaRPr lang="en-US" sz="1600" dirty="0"/>
        </a:p>
      </dgm:t>
    </dgm:pt>
    <dgm:pt modelId="{1683D478-BA66-47BE-973E-600598039A9F}" type="parTrans" cxnId="{B0ABE4B7-CA0A-43DC-A78C-7FF8961F564A}">
      <dgm:prSet/>
      <dgm:spPr/>
      <dgm:t>
        <a:bodyPr/>
        <a:lstStyle/>
        <a:p>
          <a:endParaRPr lang="en-US"/>
        </a:p>
      </dgm:t>
    </dgm:pt>
    <dgm:pt modelId="{6A2B39F7-4D46-4756-9A89-39F2EABFD52C}" type="sibTrans" cxnId="{B0ABE4B7-CA0A-43DC-A78C-7FF8961F564A}">
      <dgm:prSet/>
      <dgm:spPr/>
      <dgm:t>
        <a:bodyPr/>
        <a:lstStyle/>
        <a:p>
          <a:endParaRPr lang="en-US"/>
        </a:p>
      </dgm:t>
    </dgm:pt>
    <dgm:pt modelId="{2C223DF0-3279-450C-9639-32FC88EDA5B2}">
      <dgm:prSet phldrT="[Text]"/>
      <dgm:spPr/>
      <dgm:t>
        <a:bodyPr/>
        <a:lstStyle/>
        <a:p>
          <a:r>
            <a:rPr lang="en-US" dirty="0" smtClean="0"/>
            <a:t>Ed plan development </a:t>
          </a:r>
          <a:endParaRPr lang="en-US" dirty="0"/>
        </a:p>
      </dgm:t>
    </dgm:pt>
    <dgm:pt modelId="{3CB56420-AEFF-452D-9347-C7BD9A2A1B05}" type="parTrans" cxnId="{97121C00-24CC-4B97-A40C-CA1C8B431A65}">
      <dgm:prSet/>
      <dgm:spPr/>
      <dgm:t>
        <a:bodyPr/>
        <a:lstStyle/>
        <a:p>
          <a:endParaRPr lang="en-US"/>
        </a:p>
      </dgm:t>
    </dgm:pt>
    <dgm:pt modelId="{2C2BC977-0312-4745-A07E-67C1010EE85E}" type="sibTrans" cxnId="{97121C00-24CC-4B97-A40C-CA1C8B431A65}">
      <dgm:prSet/>
      <dgm:spPr/>
      <dgm:t>
        <a:bodyPr/>
        <a:lstStyle/>
        <a:p>
          <a:endParaRPr lang="en-US"/>
        </a:p>
      </dgm:t>
    </dgm:pt>
    <dgm:pt modelId="{157D1CD1-7DAC-4EFA-9C10-14D7F3F86429}">
      <dgm:prSet phldrT="[Text]" custT="1"/>
      <dgm:spPr/>
      <dgm:t>
        <a:bodyPr/>
        <a:lstStyle/>
        <a:p>
          <a:r>
            <a:rPr lang="en-US" sz="1600" dirty="0" smtClean="0"/>
            <a:t>Modifications</a:t>
          </a:r>
          <a:endParaRPr lang="en-US" sz="1600" dirty="0"/>
        </a:p>
      </dgm:t>
    </dgm:pt>
    <dgm:pt modelId="{3765C2B1-F3AD-4445-8A4B-252CB8FA5878}" type="parTrans" cxnId="{C433A85A-6357-427F-B835-F8FEBA203494}">
      <dgm:prSet/>
      <dgm:spPr/>
      <dgm:t>
        <a:bodyPr/>
        <a:lstStyle/>
        <a:p>
          <a:endParaRPr lang="en-US"/>
        </a:p>
      </dgm:t>
    </dgm:pt>
    <dgm:pt modelId="{35F666AE-8B40-4455-922D-FDABB3EAAF04}" type="sibTrans" cxnId="{C433A85A-6357-427F-B835-F8FEBA203494}">
      <dgm:prSet/>
      <dgm:spPr/>
      <dgm:t>
        <a:bodyPr/>
        <a:lstStyle/>
        <a:p>
          <a:endParaRPr lang="en-US"/>
        </a:p>
      </dgm:t>
    </dgm:pt>
    <dgm:pt modelId="{5CE0E67D-3310-4802-9604-57B6E8A7D9C6}">
      <dgm:prSet phldrT="[Text]" custT="1"/>
      <dgm:spPr/>
      <dgm:t>
        <a:bodyPr/>
        <a:lstStyle/>
        <a:p>
          <a:r>
            <a:rPr lang="en-US" sz="1600" dirty="0" smtClean="0"/>
            <a:t>Developments after initial abbreviated/comprehensive</a:t>
          </a:r>
          <a:endParaRPr lang="en-US" sz="1600" dirty="0"/>
        </a:p>
      </dgm:t>
    </dgm:pt>
    <dgm:pt modelId="{152018EF-D218-453D-AF7B-5FBB0606FB93}" type="parTrans" cxnId="{6A1CD5EE-A326-4EDE-AA5B-29B2AEF4005B}">
      <dgm:prSet/>
      <dgm:spPr/>
      <dgm:t>
        <a:bodyPr/>
        <a:lstStyle/>
        <a:p>
          <a:endParaRPr lang="en-US"/>
        </a:p>
      </dgm:t>
    </dgm:pt>
    <dgm:pt modelId="{633DC259-E9E1-429A-8A9D-746766751F1B}" type="sibTrans" cxnId="{6A1CD5EE-A326-4EDE-AA5B-29B2AEF4005B}">
      <dgm:prSet/>
      <dgm:spPr/>
      <dgm:t>
        <a:bodyPr/>
        <a:lstStyle/>
        <a:p>
          <a:endParaRPr lang="en-US"/>
        </a:p>
      </dgm:t>
    </dgm:pt>
    <dgm:pt modelId="{07DA49D3-AEB1-4681-89D3-51455F64417F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5111BA0D-0D19-4191-ACFA-C123A472E0FF}" type="parTrans" cxnId="{7F2C5B1E-1756-4BEB-8530-A21062E80E13}">
      <dgm:prSet/>
      <dgm:spPr/>
      <dgm:t>
        <a:bodyPr/>
        <a:lstStyle/>
        <a:p>
          <a:endParaRPr lang="en-US"/>
        </a:p>
      </dgm:t>
    </dgm:pt>
    <dgm:pt modelId="{4DB5D80C-406F-4F50-9C79-00A75C7AF725}" type="sibTrans" cxnId="{7F2C5B1E-1756-4BEB-8530-A21062E80E13}">
      <dgm:prSet/>
      <dgm:spPr/>
      <dgm:t>
        <a:bodyPr/>
        <a:lstStyle/>
        <a:p>
          <a:endParaRPr lang="en-US"/>
        </a:p>
      </dgm:t>
    </dgm:pt>
    <dgm:pt modelId="{7DDAC8F5-C0AB-4325-90E4-82570A85422C}">
      <dgm:prSet phldrT="[Text]"/>
      <dgm:spPr/>
      <dgm:t>
        <a:bodyPr/>
        <a:lstStyle/>
        <a:p>
          <a:r>
            <a:rPr lang="en-US" dirty="0" smtClean="0"/>
            <a:t>Counseling/advising after first in academic year</a:t>
          </a:r>
          <a:endParaRPr lang="en-US" dirty="0"/>
        </a:p>
      </dgm:t>
    </dgm:pt>
    <dgm:pt modelId="{905B0A15-1BEF-4366-9333-9700C4F110EA}" type="parTrans" cxnId="{305DE75D-AF09-4DFC-B775-F9A884B4BBBF}">
      <dgm:prSet/>
      <dgm:spPr/>
      <dgm:t>
        <a:bodyPr/>
        <a:lstStyle/>
        <a:p>
          <a:endParaRPr lang="en-US"/>
        </a:p>
      </dgm:t>
    </dgm:pt>
    <dgm:pt modelId="{F3F37D48-E36E-4448-8D29-A408BCF5CB2A}" type="sibTrans" cxnId="{305DE75D-AF09-4DFC-B775-F9A884B4BBBF}">
      <dgm:prSet/>
      <dgm:spPr/>
      <dgm:t>
        <a:bodyPr/>
        <a:lstStyle/>
        <a:p>
          <a:endParaRPr lang="en-US"/>
        </a:p>
      </dgm:t>
    </dgm:pt>
    <dgm:pt modelId="{8D5386BE-6F5C-4F0D-8BFE-2967132A4939}" type="pres">
      <dgm:prSet presAssocID="{7DB7C99E-43F7-4854-BBA8-C5AAFA19B8E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A6FABA-5B1A-482C-85FF-D264770CABE4}" type="pres">
      <dgm:prSet presAssocID="{8D500031-C014-4EBD-8FAA-65A4BB0F467F}" presName="linNode" presStyleCnt="0"/>
      <dgm:spPr/>
    </dgm:pt>
    <dgm:pt modelId="{7A8A38EC-945B-4814-BFD4-859784DAC2C7}" type="pres">
      <dgm:prSet presAssocID="{8D500031-C014-4EBD-8FAA-65A4BB0F467F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BF0EE-37BC-46BC-ABA4-E3382C6E5219}" type="pres">
      <dgm:prSet presAssocID="{8D500031-C014-4EBD-8FAA-65A4BB0F467F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F8A6A-FD92-40EA-81B6-60EABA77F868}" type="pres">
      <dgm:prSet presAssocID="{99BD4412-CCA0-4D67-AA82-BA9FC4537E01}" presName="spacing" presStyleCnt="0"/>
      <dgm:spPr/>
    </dgm:pt>
    <dgm:pt modelId="{99E5F061-76F3-4CF8-804A-E8A70E58A847}" type="pres">
      <dgm:prSet presAssocID="{0176187D-4F37-43B8-B249-7E013ADF0256}" presName="linNode" presStyleCnt="0"/>
      <dgm:spPr/>
    </dgm:pt>
    <dgm:pt modelId="{26D848C6-194C-4152-BA34-DDEE24074E85}" type="pres">
      <dgm:prSet presAssocID="{0176187D-4F37-43B8-B249-7E013ADF0256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24CDA-F16F-40CC-A6E3-A270982ECCB4}" type="pres">
      <dgm:prSet presAssocID="{0176187D-4F37-43B8-B249-7E013ADF0256}" presName="childShp" presStyleLbl="bgAccFollowNode1" presStyleIdx="1" presStyleCnt="4" custScaleX="101217" custScaleY="190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8DB16-9729-4EEE-9F6C-0813DADC9359}" type="pres">
      <dgm:prSet presAssocID="{49B30FFF-1811-440C-8790-648D0F3789B1}" presName="spacing" presStyleCnt="0"/>
      <dgm:spPr/>
    </dgm:pt>
    <dgm:pt modelId="{928C3B53-4FA7-4C7E-9E12-A0000FC8E866}" type="pres">
      <dgm:prSet presAssocID="{2C223DF0-3279-450C-9639-32FC88EDA5B2}" presName="linNode" presStyleCnt="0"/>
      <dgm:spPr/>
    </dgm:pt>
    <dgm:pt modelId="{274F5A49-985E-4E15-9AF8-B428B21F8D60}" type="pres">
      <dgm:prSet presAssocID="{2C223DF0-3279-450C-9639-32FC88EDA5B2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BA573-F91A-4D3E-825C-D71EB569292B}" type="pres">
      <dgm:prSet presAssocID="{2C223DF0-3279-450C-9639-32FC88EDA5B2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38DC5-67D3-449C-A441-972B711E7BAC}" type="pres">
      <dgm:prSet presAssocID="{2C2BC977-0312-4745-A07E-67C1010EE85E}" presName="spacing" presStyleCnt="0"/>
      <dgm:spPr/>
    </dgm:pt>
    <dgm:pt modelId="{1FB7D04C-2141-4A0B-AB3D-F99F05B95283}" type="pres">
      <dgm:prSet presAssocID="{07DA49D3-AEB1-4681-89D3-51455F64417F}" presName="linNode" presStyleCnt="0"/>
      <dgm:spPr/>
    </dgm:pt>
    <dgm:pt modelId="{055728DA-60BA-449D-8A88-37880899657B}" type="pres">
      <dgm:prSet presAssocID="{07DA49D3-AEB1-4681-89D3-51455F64417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DF50F-4858-4665-B781-4D043462F86E}" type="pres">
      <dgm:prSet presAssocID="{07DA49D3-AEB1-4681-89D3-51455F64417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67D26A-EC45-41D3-A578-ADC832110E10}" srcId="{0176187D-4F37-43B8-B249-7E013ADF0256}" destId="{A7CDF872-90F5-4D72-BC81-DECB8BA1810F}" srcOrd="0" destOrd="0" parTransId="{45F141F9-7999-413A-9BA1-785B7CE6C43C}" sibTransId="{B08F5AC2-FD99-49F1-A4BD-7EA62AF3759B}"/>
    <dgm:cxn modelId="{317CCD8B-581E-4894-80FB-D710CCEF5C20}" type="presOf" srcId="{3C550DE9-A99D-49E2-AB95-D84913FD72E8}" destId="{DF6BF0EE-37BC-46BC-ABA4-E3382C6E5219}" srcOrd="0" destOrd="1" presId="urn:microsoft.com/office/officeart/2005/8/layout/vList6"/>
    <dgm:cxn modelId="{5DD8A4AA-E162-4BFF-BB53-CF0CCF40B786}" type="presOf" srcId="{157D1CD1-7DAC-4EFA-9C10-14D7F3F86429}" destId="{9E4BA573-F91A-4D3E-825C-D71EB569292B}" srcOrd="0" destOrd="0" presId="urn:microsoft.com/office/officeart/2005/8/layout/vList6"/>
    <dgm:cxn modelId="{4868B0D8-8651-4557-BFD5-8FAEB010B054}" type="presOf" srcId="{7DB7C99E-43F7-4854-BBA8-C5AAFA19B8EB}" destId="{8D5386BE-6F5C-4F0D-8BFE-2967132A4939}" srcOrd="0" destOrd="0" presId="urn:microsoft.com/office/officeart/2005/8/layout/vList6"/>
    <dgm:cxn modelId="{9D01F4F1-4C76-4C30-AF1B-8BA741FA28F7}" type="presOf" srcId="{A7CDF872-90F5-4D72-BC81-DECB8BA1810F}" destId="{D6324CDA-F16F-40CC-A6E3-A270982ECCB4}" srcOrd="0" destOrd="0" presId="urn:microsoft.com/office/officeart/2005/8/layout/vList6"/>
    <dgm:cxn modelId="{305DE75D-AF09-4DFC-B775-F9A884B4BBBF}" srcId="{07DA49D3-AEB1-4681-89D3-51455F64417F}" destId="{7DDAC8F5-C0AB-4325-90E4-82570A85422C}" srcOrd="0" destOrd="0" parTransId="{905B0A15-1BEF-4366-9333-9700C4F110EA}" sibTransId="{F3F37D48-E36E-4448-8D29-A408BCF5CB2A}"/>
    <dgm:cxn modelId="{E2FAE9A3-7F39-45DD-AC88-B2C1D49317DB}" type="presOf" srcId="{07DA49D3-AEB1-4681-89D3-51455F64417F}" destId="{055728DA-60BA-449D-8A88-37880899657B}" srcOrd="0" destOrd="0" presId="urn:microsoft.com/office/officeart/2005/8/layout/vList6"/>
    <dgm:cxn modelId="{97121C00-24CC-4B97-A40C-CA1C8B431A65}" srcId="{7DB7C99E-43F7-4854-BBA8-C5AAFA19B8EB}" destId="{2C223DF0-3279-450C-9639-32FC88EDA5B2}" srcOrd="2" destOrd="0" parTransId="{3CB56420-AEFF-452D-9347-C7BD9A2A1B05}" sibTransId="{2C2BC977-0312-4745-A07E-67C1010EE85E}"/>
    <dgm:cxn modelId="{51290A89-C191-4B85-933C-9D0FC157722D}" type="presOf" srcId="{D43134FB-256F-4255-88C1-0755A760861D}" destId="{DF6BF0EE-37BC-46BC-ABA4-E3382C6E5219}" srcOrd="0" destOrd="0" presId="urn:microsoft.com/office/officeart/2005/8/layout/vList6"/>
    <dgm:cxn modelId="{8B962EEF-6DB2-4AAE-8EEF-F0029DB2E8C3}" srcId="{8D500031-C014-4EBD-8FAA-65A4BB0F467F}" destId="{D43134FB-256F-4255-88C1-0755A760861D}" srcOrd="0" destOrd="0" parTransId="{1BDB1FD2-F1AD-4F43-9EB7-5C52D15C6169}" sibTransId="{30C49480-3118-4228-9E94-144FC1DD7640}"/>
    <dgm:cxn modelId="{6A1CD5EE-A326-4EDE-AA5B-29B2AEF4005B}" srcId="{2C223DF0-3279-450C-9639-32FC88EDA5B2}" destId="{5CE0E67D-3310-4802-9604-57B6E8A7D9C6}" srcOrd="1" destOrd="0" parTransId="{152018EF-D218-453D-AF7B-5FBB0606FB93}" sibTransId="{633DC259-E9E1-429A-8A9D-746766751F1B}"/>
    <dgm:cxn modelId="{6FAE2EB2-81D5-4FC7-B509-735F18CEB96A}" srcId="{8D500031-C014-4EBD-8FAA-65A4BB0F467F}" destId="{3C550DE9-A99D-49E2-AB95-D84913FD72E8}" srcOrd="1" destOrd="0" parTransId="{4CCE204D-834B-48F7-A6BC-34D357514105}" sibTransId="{CE8E8AF9-18B6-4CBB-BE21-4E02FA0A1110}"/>
    <dgm:cxn modelId="{C433A85A-6357-427F-B835-F8FEBA203494}" srcId="{2C223DF0-3279-450C-9639-32FC88EDA5B2}" destId="{157D1CD1-7DAC-4EFA-9C10-14D7F3F86429}" srcOrd="0" destOrd="0" parTransId="{3765C2B1-F3AD-4445-8A4B-252CB8FA5878}" sibTransId="{35F666AE-8B40-4455-922D-FDABB3EAAF04}"/>
    <dgm:cxn modelId="{BA32D30F-2366-4BA8-A9F3-854C71357BC1}" type="presOf" srcId="{0176187D-4F37-43B8-B249-7E013ADF0256}" destId="{26D848C6-194C-4152-BA34-DDEE24074E85}" srcOrd="0" destOrd="0" presId="urn:microsoft.com/office/officeart/2005/8/layout/vList6"/>
    <dgm:cxn modelId="{4B096ED5-78CF-4279-A4C9-3CA6A6D7C55B}" type="presOf" srcId="{2C223DF0-3279-450C-9639-32FC88EDA5B2}" destId="{274F5A49-985E-4E15-9AF8-B428B21F8D60}" srcOrd="0" destOrd="0" presId="urn:microsoft.com/office/officeart/2005/8/layout/vList6"/>
    <dgm:cxn modelId="{945E4F09-C395-41D5-8A2D-E3A3CED28C2A}" srcId="{7DB7C99E-43F7-4854-BBA8-C5AAFA19B8EB}" destId="{8D500031-C014-4EBD-8FAA-65A4BB0F467F}" srcOrd="0" destOrd="0" parTransId="{5968851D-E203-40E1-BAAB-5974724B7BE6}" sibTransId="{99BD4412-CCA0-4D67-AA82-BA9FC4537E01}"/>
    <dgm:cxn modelId="{48BAC6DB-D948-416E-9968-1B75D81C4FD2}" type="presOf" srcId="{8D500031-C014-4EBD-8FAA-65A4BB0F467F}" destId="{7A8A38EC-945B-4814-BFD4-859784DAC2C7}" srcOrd="0" destOrd="0" presId="urn:microsoft.com/office/officeart/2005/8/layout/vList6"/>
    <dgm:cxn modelId="{B0ABE4B7-CA0A-43DC-A78C-7FF8961F564A}" srcId="{0176187D-4F37-43B8-B249-7E013ADF0256}" destId="{60A76481-BCC1-4756-8AA9-5B2ABE0B1F58}" srcOrd="1" destOrd="0" parTransId="{1683D478-BA66-47BE-973E-600598039A9F}" sibTransId="{6A2B39F7-4D46-4756-9A89-39F2EABFD52C}"/>
    <dgm:cxn modelId="{0C51849D-AE41-41E8-9093-921F296E0536}" srcId="{7DB7C99E-43F7-4854-BBA8-C5AAFA19B8EB}" destId="{0176187D-4F37-43B8-B249-7E013ADF0256}" srcOrd="1" destOrd="0" parTransId="{A5FEBD3F-6A85-4CF3-96E8-6653C6742733}" sibTransId="{49B30FFF-1811-440C-8790-648D0F3789B1}"/>
    <dgm:cxn modelId="{55CE63DA-E539-4D65-A67B-45A2DD04FCCA}" type="presOf" srcId="{7DDAC8F5-C0AB-4325-90E4-82570A85422C}" destId="{CE9DF50F-4858-4665-B781-4D043462F86E}" srcOrd="0" destOrd="0" presId="urn:microsoft.com/office/officeart/2005/8/layout/vList6"/>
    <dgm:cxn modelId="{8ABD7C77-3E38-47D7-A6EE-AE634D1C1C4E}" type="presOf" srcId="{60A76481-BCC1-4756-8AA9-5B2ABE0B1F58}" destId="{D6324CDA-F16F-40CC-A6E3-A270982ECCB4}" srcOrd="0" destOrd="1" presId="urn:microsoft.com/office/officeart/2005/8/layout/vList6"/>
    <dgm:cxn modelId="{7F2C5B1E-1756-4BEB-8530-A21062E80E13}" srcId="{7DB7C99E-43F7-4854-BBA8-C5AAFA19B8EB}" destId="{07DA49D3-AEB1-4681-89D3-51455F64417F}" srcOrd="3" destOrd="0" parTransId="{5111BA0D-0D19-4191-ACFA-C123A472E0FF}" sibTransId="{4DB5D80C-406F-4F50-9C79-00A75C7AF725}"/>
    <dgm:cxn modelId="{24399A42-D435-4FDC-A1FC-E674EFC711DC}" type="presOf" srcId="{5CE0E67D-3310-4802-9604-57B6E8A7D9C6}" destId="{9E4BA573-F91A-4D3E-825C-D71EB569292B}" srcOrd="0" destOrd="1" presId="urn:microsoft.com/office/officeart/2005/8/layout/vList6"/>
    <dgm:cxn modelId="{F3975C7E-7C2E-4986-A11A-705A25C705C7}" type="presParOf" srcId="{8D5386BE-6F5C-4F0D-8BFE-2967132A4939}" destId="{60A6FABA-5B1A-482C-85FF-D264770CABE4}" srcOrd="0" destOrd="0" presId="urn:microsoft.com/office/officeart/2005/8/layout/vList6"/>
    <dgm:cxn modelId="{03C0F43D-A452-4C5E-92F2-AB62E6E21E15}" type="presParOf" srcId="{60A6FABA-5B1A-482C-85FF-D264770CABE4}" destId="{7A8A38EC-945B-4814-BFD4-859784DAC2C7}" srcOrd="0" destOrd="0" presId="urn:microsoft.com/office/officeart/2005/8/layout/vList6"/>
    <dgm:cxn modelId="{88681036-1DF3-4AA5-9BB0-9E82CE6D7640}" type="presParOf" srcId="{60A6FABA-5B1A-482C-85FF-D264770CABE4}" destId="{DF6BF0EE-37BC-46BC-ABA4-E3382C6E5219}" srcOrd="1" destOrd="0" presId="urn:microsoft.com/office/officeart/2005/8/layout/vList6"/>
    <dgm:cxn modelId="{0B84AE20-5632-4824-B261-ABAF0126FEB2}" type="presParOf" srcId="{8D5386BE-6F5C-4F0D-8BFE-2967132A4939}" destId="{77CF8A6A-FD92-40EA-81B6-60EABA77F868}" srcOrd="1" destOrd="0" presId="urn:microsoft.com/office/officeart/2005/8/layout/vList6"/>
    <dgm:cxn modelId="{C28ACF86-5041-403D-8C9C-2A7F34C4B36D}" type="presParOf" srcId="{8D5386BE-6F5C-4F0D-8BFE-2967132A4939}" destId="{99E5F061-76F3-4CF8-804A-E8A70E58A847}" srcOrd="2" destOrd="0" presId="urn:microsoft.com/office/officeart/2005/8/layout/vList6"/>
    <dgm:cxn modelId="{62ABF5D5-FB5A-4031-8B3F-FDF856F6BC7E}" type="presParOf" srcId="{99E5F061-76F3-4CF8-804A-E8A70E58A847}" destId="{26D848C6-194C-4152-BA34-DDEE24074E85}" srcOrd="0" destOrd="0" presId="urn:microsoft.com/office/officeart/2005/8/layout/vList6"/>
    <dgm:cxn modelId="{13234FAF-2449-42B3-BD68-A39A3DA6B1D1}" type="presParOf" srcId="{99E5F061-76F3-4CF8-804A-E8A70E58A847}" destId="{D6324CDA-F16F-40CC-A6E3-A270982ECCB4}" srcOrd="1" destOrd="0" presId="urn:microsoft.com/office/officeart/2005/8/layout/vList6"/>
    <dgm:cxn modelId="{A2AA2E46-5929-4702-9FEA-9BF092DAD00E}" type="presParOf" srcId="{8D5386BE-6F5C-4F0D-8BFE-2967132A4939}" destId="{0E88DB16-9729-4EEE-9F6C-0813DADC9359}" srcOrd="3" destOrd="0" presId="urn:microsoft.com/office/officeart/2005/8/layout/vList6"/>
    <dgm:cxn modelId="{6D1B30E0-3F62-4F2C-BAB4-474E17D71CEE}" type="presParOf" srcId="{8D5386BE-6F5C-4F0D-8BFE-2967132A4939}" destId="{928C3B53-4FA7-4C7E-9E12-A0000FC8E866}" srcOrd="4" destOrd="0" presId="urn:microsoft.com/office/officeart/2005/8/layout/vList6"/>
    <dgm:cxn modelId="{87FD4667-3BE3-469A-A3E2-F7D674C4E299}" type="presParOf" srcId="{928C3B53-4FA7-4C7E-9E12-A0000FC8E866}" destId="{274F5A49-985E-4E15-9AF8-B428B21F8D60}" srcOrd="0" destOrd="0" presId="urn:microsoft.com/office/officeart/2005/8/layout/vList6"/>
    <dgm:cxn modelId="{39FB3CF5-9C9F-407C-BF30-09C39973CA44}" type="presParOf" srcId="{928C3B53-4FA7-4C7E-9E12-A0000FC8E866}" destId="{9E4BA573-F91A-4D3E-825C-D71EB569292B}" srcOrd="1" destOrd="0" presId="urn:microsoft.com/office/officeart/2005/8/layout/vList6"/>
    <dgm:cxn modelId="{F1DE8491-1AE8-4C31-87AF-949F994500E2}" type="presParOf" srcId="{8D5386BE-6F5C-4F0D-8BFE-2967132A4939}" destId="{34D38DC5-67D3-449C-A441-972B711E7BAC}" srcOrd="5" destOrd="0" presId="urn:microsoft.com/office/officeart/2005/8/layout/vList6"/>
    <dgm:cxn modelId="{D9F090BD-4EF1-45B1-B9C0-123E38739E46}" type="presParOf" srcId="{8D5386BE-6F5C-4F0D-8BFE-2967132A4939}" destId="{1FB7D04C-2141-4A0B-AB3D-F99F05B95283}" srcOrd="6" destOrd="0" presId="urn:microsoft.com/office/officeart/2005/8/layout/vList6"/>
    <dgm:cxn modelId="{A58305B2-F89A-4B01-94DC-B0E35ED3ACFE}" type="presParOf" srcId="{1FB7D04C-2141-4A0B-AB3D-F99F05B95283}" destId="{055728DA-60BA-449D-8A88-37880899657B}" srcOrd="0" destOrd="0" presId="urn:microsoft.com/office/officeart/2005/8/layout/vList6"/>
    <dgm:cxn modelId="{EF83E9A5-A9E7-4EED-AFD9-CFF320AB49A1}" type="presParOf" srcId="{1FB7D04C-2141-4A0B-AB3D-F99F05B95283}" destId="{CE9DF50F-4858-4665-B781-4D043462F86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0CCCA-41BA-4DB5-8D46-1F38251A1EB1}">
      <dsp:nvSpPr>
        <dsp:cNvPr id="0" name=""/>
        <dsp:cNvSpPr/>
      </dsp:nvSpPr>
      <dsp:spPr>
        <a:xfrm>
          <a:off x="0" y="0"/>
          <a:ext cx="1551086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Orientation</a:t>
          </a:r>
          <a:endParaRPr lang="en-US" sz="2000" kern="1200" dirty="0"/>
        </a:p>
      </dsp:txBody>
      <dsp:txXfrm>
        <a:off x="0" y="0"/>
        <a:ext cx="1551086" cy="1463040"/>
      </dsp:txXfrm>
    </dsp:sp>
    <dsp:sp modelId="{6BD7C2D2-ECF0-45D8-83CF-B9C0E1126FE7}">
      <dsp:nvSpPr>
        <dsp:cNvPr id="0" name=""/>
        <dsp:cNvSpPr/>
      </dsp:nvSpPr>
      <dsp:spPr>
        <a:xfrm>
          <a:off x="159528" y="1464468"/>
          <a:ext cx="1240869" cy="147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Initial, substantive</a:t>
          </a:r>
          <a:endParaRPr lang="en-US" sz="1600" kern="1200" dirty="0"/>
        </a:p>
      </dsp:txBody>
      <dsp:txXfrm>
        <a:off x="195872" y="1500812"/>
        <a:ext cx="1168181" cy="1397733"/>
      </dsp:txXfrm>
    </dsp:sp>
    <dsp:sp modelId="{5BB9040C-BC6A-4445-963C-B4490BC2A1EF}">
      <dsp:nvSpPr>
        <dsp:cNvPr id="0" name=""/>
        <dsp:cNvSpPr/>
      </dsp:nvSpPr>
      <dsp:spPr>
        <a:xfrm>
          <a:off x="159528" y="3161109"/>
          <a:ext cx="1240869" cy="147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Once during CA (college attendance)</a:t>
          </a:r>
          <a:endParaRPr lang="en-US" sz="1600" kern="1200" dirty="0"/>
        </a:p>
      </dsp:txBody>
      <dsp:txXfrm>
        <a:off x="195872" y="3197453"/>
        <a:ext cx="1168181" cy="1397733"/>
      </dsp:txXfrm>
    </dsp:sp>
    <dsp:sp modelId="{17EFBAF4-C6B4-4C64-888A-E6D751EDF14D}">
      <dsp:nvSpPr>
        <dsp:cNvPr id="0" name=""/>
        <dsp:cNvSpPr/>
      </dsp:nvSpPr>
      <dsp:spPr>
        <a:xfrm>
          <a:off x="1671838" y="0"/>
          <a:ext cx="1551086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Assessment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Placement</a:t>
          </a:r>
          <a:endParaRPr lang="en-US" sz="2000" kern="1200" dirty="0"/>
        </a:p>
      </dsp:txBody>
      <dsp:txXfrm>
        <a:off x="1671838" y="0"/>
        <a:ext cx="1551086" cy="1463040"/>
      </dsp:txXfrm>
    </dsp:sp>
    <dsp:sp modelId="{FA168A80-C173-4CCF-9474-3BDCC4E95169}">
      <dsp:nvSpPr>
        <dsp:cNvPr id="0" name=""/>
        <dsp:cNvSpPr/>
      </dsp:nvSpPr>
      <dsp:spPr>
        <a:xfrm>
          <a:off x="1828795" y="1447800"/>
          <a:ext cx="1240869" cy="147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(ENG, ESL, MATH)</a:t>
          </a:r>
          <a:endParaRPr lang="en-US" sz="1600" kern="1200" dirty="0"/>
        </a:p>
      </dsp:txBody>
      <dsp:txXfrm>
        <a:off x="1865139" y="1484144"/>
        <a:ext cx="1168181" cy="1397733"/>
      </dsp:txXfrm>
    </dsp:sp>
    <dsp:sp modelId="{3036AB9B-FA80-4E54-BAA9-774BFE2E8832}">
      <dsp:nvSpPr>
        <dsp:cNvPr id="0" name=""/>
        <dsp:cNvSpPr/>
      </dsp:nvSpPr>
      <dsp:spPr>
        <a:xfrm>
          <a:off x="1826947" y="3161109"/>
          <a:ext cx="1240869" cy="147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Once during CA (college attendance)</a:t>
          </a:r>
          <a:endParaRPr lang="en-US" sz="1600" kern="1200" dirty="0"/>
        </a:p>
      </dsp:txBody>
      <dsp:txXfrm>
        <a:off x="1863291" y="3197453"/>
        <a:ext cx="1168181" cy="1397733"/>
      </dsp:txXfrm>
    </dsp:sp>
    <dsp:sp modelId="{3E5A424F-C5FE-49EF-BC23-BBEB1BD8639A}">
      <dsp:nvSpPr>
        <dsp:cNvPr id="0" name=""/>
        <dsp:cNvSpPr/>
      </dsp:nvSpPr>
      <dsp:spPr>
        <a:xfrm>
          <a:off x="3339256" y="0"/>
          <a:ext cx="1551086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Education Plan </a:t>
          </a:r>
          <a:r>
            <a:rPr lang="en-US" sz="2000" kern="1200" dirty="0" err="1" smtClean="0"/>
            <a:t>Dev</a:t>
          </a:r>
          <a:endParaRPr lang="en-US" sz="2000" kern="1200" dirty="0"/>
        </a:p>
      </dsp:txBody>
      <dsp:txXfrm>
        <a:off x="3339256" y="0"/>
        <a:ext cx="1551086" cy="1463040"/>
      </dsp:txXfrm>
    </dsp:sp>
    <dsp:sp modelId="{2024211F-0AEB-4069-9337-9667AAFA69BA}">
      <dsp:nvSpPr>
        <dsp:cNvPr id="0" name=""/>
        <dsp:cNvSpPr/>
      </dsp:nvSpPr>
      <dsp:spPr>
        <a:xfrm>
          <a:off x="3429002" y="1176231"/>
          <a:ext cx="1371594" cy="1131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Abbreviated: Initial (short-term or no education goal)</a:t>
          </a:r>
          <a:endParaRPr lang="en-US" sz="1600" kern="1200" dirty="0"/>
        </a:p>
      </dsp:txBody>
      <dsp:txXfrm>
        <a:off x="3462156" y="1209385"/>
        <a:ext cx="1305286" cy="1065638"/>
      </dsp:txXfrm>
    </dsp:sp>
    <dsp:sp modelId="{5C1CCAB1-9AF7-48B6-8A11-9CDA1A511773}">
      <dsp:nvSpPr>
        <dsp:cNvPr id="0" name=""/>
        <dsp:cNvSpPr/>
      </dsp:nvSpPr>
      <dsp:spPr>
        <a:xfrm>
          <a:off x="3505198" y="2493869"/>
          <a:ext cx="1240869" cy="1445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Comprehensive: Long term education goal at the college</a:t>
          </a:r>
          <a:endParaRPr lang="en-US" sz="1600" kern="1200" dirty="0"/>
        </a:p>
      </dsp:txBody>
      <dsp:txXfrm>
        <a:off x="3541542" y="2530213"/>
        <a:ext cx="1168181" cy="1372456"/>
      </dsp:txXfrm>
    </dsp:sp>
    <dsp:sp modelId="{9EF7357F-4390-4645-9BF5-B78756FC393F}">
      <dsp:nvSpPr>
        <dsp:cNvPr id="0" name=""/>
        <dsp:cNvSpPr/>
      </dsp:nvSpPr>
      <dsp:spPr>
        <a:xfrm>
          <a:off x="3494365" y="4179829"/>
          <a:ext cx="1240869" cy="452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Once CA </a:t>
          </a:r>
          <a:endParaRPr lang="en-US" sz="1800" kern="1200" dirty="0"/>
        </a:p>
      </dsp:txBody>
      <dsp:txXfrm>
        <a:off x="3507625" y="4193089"/>
        <a:ext cx="1214349" cy="426215"/>
      </dsp:txXfrm>
    </dsp:sp>
    <dsp:sp modelId="{8F7C1A7C-D3B4-4A81-9D5B-8421DF3804F1}">
      <dsp:nvSpPr>
        <dsp:cNvPr id="0" name=""/>
        <dsp:cNvSpPr/>
      </dsp:nvSpPr>
      <dsp:spPr>
        <a:xfrm>
          <a:off x="5006674" y="0"/>
          <a:ext cx="1551086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Counseling</a:t>
          </a:r>
          <a:endParaRPr lang="en-US" sz="2000" kern="1200" dirty="0"/>
        </a:p>
      </dsp:txBody>
      <dsp:txXfrm>
        <a:off x="5006674" y="0"/>
        <a:ext cx="1551086" cy="1463040"/>
      </dsp:txXfrm>
    </dsp:sp>
    <dsp:sp modelId="{9C98B728-DE99-4AA5-9AD7-406B54659C36}">
      <dsp:nvSpPr>
        <dsp:cNvPr id="0" name=""/>
        <dsp:cNvSpPr/>
      </dsp:nvSpPr>
      <dsp:spPr>
        <a:xfrm>
          <a:off x="5257802" y="1600202"/>
          <a:ext cx="1048832" cy="2895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Once per academic </a:t>
          </a:r>
          <a:r>
            <a:rPr lang="en-US" sz="1600" kern="1200" dirty="0" smtClean="0"/>
            <a:t>year</a:t>
          </a:r>
          <a:endParaRPr lang="en-US" sz="1600" kern="1200" dirty="0"/>
        </a:p>
      </dsp:txBody>
      <dsp:txXfrm>
        <a:off x="5288521" y="1630921"/>
        <a:ext cx="987394" cy="2834157"/>
      </dsp:txXfrm>
    </dsp:sp>
    <dsp:sp modelId="{DF53A666-CAD3-48E9-A780-D7F95BCB73B1}">
      <dsp:nvSpPr>
        <dsp:cNvPr id="0" name=""/>
        <dsp:cNvSpPr/>
      </dsp:nvSpPr>
      <dsp:spPr>
        <a:xfrm>
          <a:off x="6674093" y="0"/>
          <a:ext cx="1551086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Academic Progress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Intervention</a:t>
          </a:r>
          <a:endParaRPr lang="en-US" sz="2000" kern="1200" dirty="0"/>
        </a:p>
      </dsp:txBody>
      <dsp:txXfrm>
        <a:off x="6674093" y="0"/>
        <a:ext cx="1551086" cy="1463040"/>
      </dsp:txXfrm>
    </dsp:sp>
    <dsp:sp modelId="{FAE65D50-9B79-48E9-9DC0-46A155FA5AE9}">
      <dsp:nvSpPr>
        <dsp:cNvPr id="0" name=""/>
        <dsp:cNvSpPr/>
      </dsp:nvSpPr>
      <dsp:spPr>
        <a:xfrm>
          <a:off x="6934204" y="2209793"/>
          <a:ext cx="1030864" cy="1676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Every term, </a:t>
          </a:r>
          <a:r>
            <a:rPr lang="en-US" sz="1600" kern="1200" dirty="0" smtClean="0"/>
            <a:t>credit</a:t>
          </a:r>
          <a:endParaRPr lang="en-US" sz="1600" kern="1200" dirty="0"/>
        </a:p>
      </dsp:txBody>
      <dsp:txXfrm>
        <a:off x="6964397" y="2239986"/>
        <a:ext cx="970478" cy="1616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BF0EE-37BC-46BC-ABA4-E3382C6E5219}">
      <dsp:nvSpPr>
        <dsp:cNvPr id="0" name=""/>
        <dsp:cNvSpPr/>
      </dsp:nvSpPr>
      <dsp:spPr>
        <a:xfrm>
          <a:off x="2225039" y="1505"/>
          <a:ext cx="3337560" cy="891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Special program?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Follow-up to initial service</a:t>
          </a:r>
          <a:endParaRPr lang="en-US" sz="1600" kern="1200" dirty="0"/>
        </a:p>
      </dsp:txBody>
      <dsp:txXfrm>
        <a:off x="2225039" y="113001"/>
        <a:ext cx="3003074" cy="668973"/>
      </dsp:txXfrm>
    </dsp:sp>
    <dsp:sp modelId="{7A8A38EC-945B-4814-BFD4-859784DAC2C7}">
      <dsp:nvSpPr>
        <dsp:cNvPr id="0" name=""/>
        <dsp:cNvSpPr/>
      </dsp:nvSpPr>
      <dsp:spPr>
        <a:xfrm>
          <a:off x="0" y="1505"/>
          <a:ext cx="2225040" cy="891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Orientation</a:t>
          </a:r>
          <a:endParaRPr lang="en-US" sz="2400" kern="1200" dirty="0"/>
        </a:p>
      </dsp:txBody>
      <dsp:txXfrm>
        <a:off x="43542" y="45047"/>
        <a:ext cx="2137956" cy="804880"/>
      </dsp:txXfrm>
    </dsp:sp>
    <dsp:sp modelId="{D6324CDA-F16F-40CC-A6E3-A270982ECCB4}">
      <dsp:nvSpPr>
        <dsp:cNvPr id="0" name=""/>
        <dsp:cNvSpPr/>
      </dsp:nvSpPr>
      <dsp:spPr>
        <a:xfrm>
          <a:off x="2209794" y="982666"/>
          <a:ext cx="3348512" cy="17017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Retest-ENG, MATH, ESL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Other subjects, career, interest, or subsequent placement assessment services</a:t>
          </a:r>
          <a:endParaRPr lang="en-US" sz="1600" kern="1200" dirty="0"/>
        </a:p>
      </dsp:txBody>
      <dsp:txXfrm>
        <a:off x="2209794" y="1195379"/>
        <a:ext cx="2710372" cy="1276281"/>
      </dsp:txXfrm>
    </dsp:sp>
    <dsp:sp modelId="{26D848C6-194C-4152-BA34-DDEE24074E85}">
      <dsp:nvSpPr>
        <dsp:cNvPr id="0" name=""/>
        <dsp:cNvSpPr/>
      </dsp:nvSpPr>
      <dsp:spPr>
        <a:xfrm>
          <a:off x="4293" y="1387537"/>
          <a:ext cx="2205500" cy="891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Placement</a:t>
          </a:r>
          <a:endParaRPr lang="en-US" sz="2400" kern="1200" dirty="0"/>
        </a:p>
      </dsp:txBody>
      <dsp:txXfrm>
        <a:off x="47835" y="1431079"/>
        <a:ext cx="2118416" cy="804880"/>
      </dsp:txXfrm>
    </dsp:sp>
    <dsp:sp modelId="{9E4BA573-F91A-4D3E-825C-D71EB569292B}">
      <dsp:nvSpPr>
        <dsp:cNvPr id="0" name=""/>
        <dsp:cNvSpPr/>
      </dsp:nvSpPr>
      <dsp:spPr>
        <a:xfrm>
          <a:off x="2225039" y="2773569"/>
          <a:ext cx="3337560" cy="891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Modifications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Developments after initial abbreviated/comprehensive</a:t>
          </a:r>
          <a:endParaRPr lang="en-US" sz="1600" kern="1200" dirty="0"/>
        </a:p>
      </dsp:txBody>
      <dsp:txXfrm>
        <a:off x="2225039" y="2885065"/>
        <a:ext cx="3003074" cy="668973"/>
      </dsp:txXfrm>
    </dsp:sp>
    <dsp:sp modelId="{274F5A49-985E-4E15-9AF8-B428B21F8D60}">
      <dsp:nvSpPr>
        <dsp:cNvPr id="0" name=""/>
        <dsp:cNvSpPr/>
      </dsp:nvSpPr>
      <dsp:spPr>
        <a:xfrm>
          <a:off x="0" y="2773569"/>
          <a:ext cx="2225040" cy="891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Ed plan development </a:t>
          </a:r>
          <a:endParaRPr lang="en-US" sz="2400" kern="1200" dirty="0"/>
        </a:p>
      </dsp:txBody>
      <dsp:txXfrm>
        <a:off x="43542" y="2817111"/>
        <a:ext cx="2137956" cy="804880"/>
      </dsp:txXfrm>
    </dsp:sp>
    <dsp:sp modelId="{CE9DF50F-4858-4665-B781-4D043462F86E}">
      <dsp:nvSpPr>
        <dsp:cNvPr id="0" name=""/>
        <dsp:cNvSpPr/>
      </dsp:nvSpPr>
      <dsp:spPr>
        <a:xfrm>
          <a:off x="2225039" y="3754730"/>
          <a:ext cx="3337560" cy="891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Counseling/advising after first in academic year</a:t>
          </a:r>
          <a:endParaRPr lang="en-US" sz="1600" kern="1200" dirty="0"/>
        </a:p>
      </dsp:txBody>
      <dsp:txXfrm>
        <a:off x="2225039" y="3866226"/>
        <a:ext cx="3003074" cy="668973"/>
      </dsp:txXfrm>
    </dsp:sp>
    <dsp:sp modelId="{055728DA-60BA-449D-8A88-37880899657B}">
      <dsp:nvSpPr>
        <dsp:cNvPr id="0" name=""/>
        <dsp:cNvSpPr/>
      </dsp:nvSpPr>
      <dsp:spPr>
        <a:xfrm>
          <a:off x="0" y="3754730"/>
          <a:ext cx="2225040" cy="891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Other</a:t>
          </a:r>
          <a:endParaRPr lang="en-US" sz="2400" kern="1200" dirty="0"/>
        </a:p>
      </dsp:txBody>
      <dsp:txXfrm>
        <a:off x="43542" y="3798272"/>
        <a:ext cx="2137956" cy="80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E6B898-DE85-488C-AE8E-6DD800D81231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40F216-1A64-4FDA-8CAD-A43865D7812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MIS Student Success Report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Review of Data Sources for De Anza College</a:t>
            </a:r>
          </a:p>
          <a:p>
            <a:r>
              <a:rPr lang="en-US" sz="2000" dirty="0" smtClean="0"/>
              <a:t>By Lourdes del Rio-Parent, PhD</a:t>
            </a:r>
          </a:p>
          <a:p>
            <a:r>
              <a:rPr lang="en-US" sz="2000" dirty="0" smtClean="0"/>
              <a:t>Office of Institutional Research &amp; Planning</a:t>
            </a:r>
          </a:p>
          <a:p>
            <a:r>
              <a:rPr lang="en-US" sz="2000" dirty="0" smtClean="0"/>
              <a:t>Foothill-De Anza CCD</a:t>
            </a:r>
          </a:p>
          <a:p>
            <a:r>
              <a:rPr lang="en-US" sz="2000" dirty="0" smtClean="0"/>
              <a:t>December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</a:t>
            </a:r>
            <a:r>
              <a:rPr lang="en-US" sz="2000" dirty="0" smtClean="0"/>
              <a:t>2014 (Updated, March 7, 2016)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86867"/>
            <a:ext cx="2209800" cy="1462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8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25794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Initial Assessment or Placement (SS07)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related to English, ESL, or MATH assessment/placement; assessment validated and approved by CCCCO (MIS SA code)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Testing Office (SOATEST)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Transcript Evaluation (SOAPCOL)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Registration Override/Clearance (SFASRPO)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25794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Follow-up Assessment or Placement (SS11)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Re-testing related to English, ESL, or MATH assessment/placement; placement for other subjects; career interest or exploration assessments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Testing Office (SOATEST)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Transcript Evaluation (SOAPCOL)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Registration Override/Clearance (SFASRPO)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Courses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Aptitude assessment: GUID200, SPED240.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Career interest assessment: APRN057A, AUTO057A, CLP 070, CLP 075., E S 095., NURS050.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6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Follow-up Assessment or Placement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SARS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2254"/>
              </p:ext>
            </p:extLst>
          </p:nvPr>
        </p:nvGraphicFramePr>
        <p:xfrm>
          <a:off x="1600200" y="2057407"/>
          <a:ext cx="5740400" cy="3543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9178"/>
                <a:gridCol w="1781973"/>
                <a:gridCol w="2149249"/>
              </a:tblGrid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SARS_LOCATION_DESC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AA/CERTIF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 eval/certificate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 Review/Informal Eval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DEGREE/CERTIF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 eval/certificate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 Review/Informal Eval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AA/AS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Graduation Petition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CERTIFICAT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Petition for Certificate Degrees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EVALUA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Evaluation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exit interview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Transcript review/informal </a:t>
                      </a:r>
                      <a:r>
                        <a:rPr lang="en-US" sz="1100" u="none" strike="noStrike" dirty="0" err="1">
                          <a:effectLst/>
                        </a:rPr>
                        <a:t>eval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4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Follow-up Assessment or Placement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96670"/>
              </p:ext>
            </p:extLst>
          </p:nvPr>
        </p:nvGraphicFramePr>
        <p:xfrm>
          <a:off x="762000" y="1981200"/>
          <a:ext cx="7772400" cy="4324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9596"/>
                <a:gridCol w="1989145"/>
                <a:gridCol w="3333659"/>
              </a:tblGrid>
              <a:tr h="180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SARS_LOCATION_DESC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DEGREE/CERTIF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AA Degree Evaluation/Certificate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GRADUATION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Review/File for AA/AS Degree or Certificate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 Review/Informal Eval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6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Math, Science, Technology Resource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REVIEW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Assessment test review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DEGREE/CERTIF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 Evaluation/Certificate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 Review/Informal Eval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DEGREE/CERTIF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 Degree evall/certificate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Career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Check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TRANSCRIPT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Transcript Review/Informal </a:t>
                      </a:r>
                      <a:r>
                        <a:rPr lang="en-US" sz="1100" u="none" strike="noStrike" dirty="0" err="1">
                          <a:effectLst/>
                        </a:rPr>
                        <a:t>Eval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24200" y="3962400"/>
            <a:ext cx="3962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Counseling (SS08)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Courses: COUN080X, COUN080Y, COUN080Z, GUID202., HUMA010., HUMA020, &amp; HUMA050.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Categorical Programs: Data from MIS SE (EOPS), SD (DSPS), CW (</a:t>
            </a:r>
            <a:r>
              <a:rPr lang="en-US" dirty="0" err="1" smtClean="0"/>
              <a:t>CalWorks</a:t>
            </a:r>
            <a:r>
              <a:rPr lang="en-US" dirty="0" smtClean="0"/>
              <a:t>)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tudent list for each program must be reviewed/confirmed by program coordinator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Special Populations: Data from MIS SG (Puente, </a:t>
            </a:r>
            <a:r>
              <a:rPr lang="en-US" dirty="0" err="1" smtClean="0"/>
              <a:t>Sankofa</a:t>
            </a:r>
            <a:r>
              <a:rPr lang="en-US" dirty="0" smtClean="0"/>
              <a:t>, Middle College, &amp; College Now)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Student list for each program must be reviewed/confirmed by program coordinator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FYE &amp; Summer Bridge: refining logic for data validation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NEEDS</a:t>
            </a:r>
            <a:r>
              <a:rPr lang="en-US" dirty="0" smtClean="0"/>
              <a:t> to be confirmed by program coordinator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Question: </a:t>
            </a:r>
            <a:r>
              <a:rPr lang="en-US" smtClean="0"/>
              <a:t>Personal counseling????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1196"/>
              </p:ext>
            </p:extLst>
          </p:nvPr>
        </p:nvGraphicFramePr>
        <p:xfrm>
          <a:off x="3048000" y="990587"/>
          <a:ext cx="5486400" cy="5250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053"/>
                <a:gridCol w="1828800"/>
                <a:gridCol w="1944547"/>
              </a:tblGrid>
              <a:tr h="3252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SARS_LOCATION_DESC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SARS_REASON_CODE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SARS_REASON_DESC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CHOSE CLASS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Choose Class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EXC MAX UNIT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Exceed maximum units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 INFO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 Information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LTR PERSON/REC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Personal Statement/Rec Letter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MAJOR UPDATE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Changing Major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REPEAT CLASS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Repeat A Class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SATELLITE TRANS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Satellite Transfer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TAA/TAG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TAA/TAG Information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Counseling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CHOOSECLASS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Choose Classes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CRISIS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Crisis Counseling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EDCAPTS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EDC appointments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EXC MAX UNIT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Exceed maximum units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 INFO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 Information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LTR PERSON/REC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Personal Statement/Rec Letter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MAJOR UPDATE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Changing Major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REPEAT CLASS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Repeat A Class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SEDCON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Special Ed consultation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Getting Started Workshop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TAA/TAG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TAA/TAG Information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Information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COUN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Counseling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WALK 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Walk 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WKSP CLASS VISIT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Classroom Visits Workshop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WKSP COMM APP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Common Application Workshop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31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WKSP GE PATTERN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Picking the Right GE Pattern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WKSP MAJOR SPEC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Major Specific Workshop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WKSP NURSING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Nursing Advising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9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03759"/>
              </p:ext>
            </p:extLst>
          </p:nvPr>
        </p:nvGraphicFramePr>
        <p:xfrm>
          <a:off x="2057400" y="1752606"/>
          <a:ext cx="6248400" cy="3962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0977"/>
                <a:gridCol w="2082800"/>
                <a:gridCol w="2214623"/>
              </a:tblGrid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SARS_LOCATION_DESC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Academic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CHOOSE CLASS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Choose classes (DW locked)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DROPIN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Dropin Appointment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ESSAY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personal statement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 INFO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General Ed Info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MAJOR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change major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MAJOR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Changing a major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Prep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REPEAT CLASS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Repeat a class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SECOND 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Second appointment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TAA/TAG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TAA/TAG information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Session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TAA/TAG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TAA/TAG information wrkshp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WKSP-TRANSIT-UC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Transitioning to UC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WORKSHOP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19800" y="2209800"/>
            <a:ext cx="2133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41783"/>
              </p:ext>
            </p:extLst>
          </p:nvPr>
        </p:nvGraphicFramePr>
        <p:xfrm>
          <a:off x="2514600" y="1066800"/>
          <a:ext cx="6019800" cy="5616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600"/>
                <a:gridCol w="2006600"/>
                <a:gridCol w="2133600"/>
              </a:tblGrid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SARS_LOCATION_DESC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SARS_REASON_CODE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SARS_REASON_DESC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21.5+UNITS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taking above units limit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ADDING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Class Adding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CHOOSECLASS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Choose Classes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CPT/OPT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ISP_employment related issues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CRISIS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Crisis Counseling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DROP 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Dropping Classes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EMPLOYMENT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ISP_Employment Information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ENROLLMENT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ISP_Concurrent Enrollment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EXC MAX UNIT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Exceed maximum units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 INFO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 Information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GPA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gpa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28716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IMMIGRATION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ISP_Immigration Advising-Schedule with Joseph 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LTR PERSONAL/REC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Personal Statement/Rec Ltr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MAJOR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discuss current major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MAJOR CHG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ISP_I-20 Change of Major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MAJOR UPDATE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Changing Major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REFERRAL FROM COUNSE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special mtg refered by counselor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REFERRAL FROM JOSEPH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special mtg refered by Joseph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REPEAT 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Repeat A 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SATELLITE TRANS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Satellite Transfer Advising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STATUS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ISP_Change of Status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STATUS ADVISING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Out of Status Advising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TAA/TAG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TAA/TAG Information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Transfer Agreement Garanteed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TRANSFER COUN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Transfer Counseling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28716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UNIVERSITY TRANSFER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IGETC/CSU/General Education Requirements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CLASS VISIT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Classroom Visits Workshop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COMM APP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Common Application Workshop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2825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GE PATTERN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Picking the Right GE Pattern Wksp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MAJOR SPEC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Major Specific Workshop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NURSING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Nursing Advising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  <a:tr h="15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International Student Office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TAA/TAG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TAA/TAG Information </a:t>
                      </a:r>
                      <a:r>
                        <a:rPr lang="en-US" sz="800" u="none" strike="noStrike" dirty="0" err="1">
                          <a:effectLst/>
                        </a:rPr>
                        <a:t>Wksp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3" marR="7043" marT="704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09304"/>
              </p:ext>
            </p:extLst>
          </p:nvPr>
        </p:nvGraphicFramePr>
        <p:xfrm>
          <a:off x="3810000" y="1143000"/>
          <a:ext cx="4142658" cy="5138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3488"/>
                <a:gridCol w="1380886"/>
                <a:gridCol w="1468284"/>
              </a:tblGrid>
              <a:tr h="1310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SARS_LOCATION_DESC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SARS_REASON_CODE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SARS_REASON_DESC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CHOOSECLASS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Choose classes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COUN80X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Counseling 80X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CRISIS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Crisis Counseling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EXC MAX UNIT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Exceed maximum units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FYE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1st Year Experience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 INFO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 Information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LTR PERSON/REC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Personal Statement/Rec Letter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MAJOR UPDATE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Changing Major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MPS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Math Performance Success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REPEAT 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Repeat A Class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SATELLITE TRANS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Satellite Transfer Advising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Summer Bridge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TAA/TAGA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TAA/TAG Information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TOURS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Univsersity Tours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 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Transfer 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TRANSFER COUN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Transfer Counseling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CLASS VISIT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Classroom Visits Workshop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COMM APP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Common Application Workshop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GE PATTERN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Picking the Right GE Pattern Wksp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3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Student Success and Retention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WKSP MAJOR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Choosing a major workshop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00800" y="2819400"/>
            <a:ext cx="1600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22097"/>
              </p:ext>
            </p:extLst>
          </p:nvPr>
        </p:nvGraphicFramePr>
        <p:xfrm>
          <a:off x="2895600" y="1295400"/>
          <a:ext cx="4963184" cy="4893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9686"/>
                <a:gridCol w="1654395"/>
                <a:gridCol w="1759103"/>
              </a:tblGrid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SARS_LOCATION_DESC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SARS_REASON_CODE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SARS_REASON_DESC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APPQUEST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University Application Question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285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BROWSE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Browse catalogs or reference materials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CALPOLY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Cal Poly San Luis Obispo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CHOOSECLASS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Choose Classes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COMPUTER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Research On-line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CRISIS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Crisis Counseling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285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CURRICULUM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Pick up curriculum guides/articulation agreements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DROP-IN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 Drop-in Advising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EASTBAY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CSU East Bay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EXC MAX UNIT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Exceed maximum units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 INFO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 Information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285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GENERAL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General Information provided (Non-Advising)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LTR PERSON/REC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Personal Statement/Rec Letter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MAJOR UPDATE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Changing Major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OUTSTATE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Out-of-State College or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285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PERSTATEINFO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Personal Statement Information Session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PRESCREEN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TAA Pre-screening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REPEAT CLASS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Repeat A Class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SACTO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CSU Sacramento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SATELLITE TRANS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Satellite Transfer Advising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285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SCU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 Private College-Santa Clara University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SJSU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CSU-San Jose State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SONOMA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CSU Sonoma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TAA/TAG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TAA/TAG Information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TOURS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University Tours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Transfer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 PANEL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Transfer Student Panel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 about MIS 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76400"/>
            <a:ext cx="6934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Will determine up to 60% of total funding for 3SP programs (40% based on headcount of credit, CA resident students)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However, 80% of prior year funding is guaranteed for the 1</a:t>
            </a:r>
            <a:r>
              <a:rPr lang="en-US" baseline="30000" dirty="0" smtClean="0"/>
              <a:t>st</a:t>
            </a:r>
            <a:r>
              <a:rPr lang="en-US" dirty="0" smtClean="0"/>
              <a:t> year of implementation; the following year, 50%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Data from MIS 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ill be subject to audits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Expected to be used for research-- assess outcomes of SS activities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Quantitative approach to data analysis/research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Whole = sum of all the parts (breakdown of data based on factors or independent variables)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Test for discrepancies in the data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o maximize funds: Services provided by the college is based on student headcount; thus reach out and try to serve as may students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90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41438"/>
              </p:ext>
            </p:extLst>
          </p:nvPr>
        </p:nvGraphicFramePr>
        <p:xfrm>
          <a:off x="2743200" y="1066800"/>
          <a:ext cx="5748111" cy="5541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769"/>
                <a:gridCol w="1916037"/>
                <a:gridCol w="2037305"/>
              </a:tblGrid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SARS_LOCATION_DESC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COUN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Day Event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329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UC-TAG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Transfer Admission Guarantee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Berkeley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Davis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UCSB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Santa Barbara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Santa Cruz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CLASS VISIT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Classroom Visits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COMM 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Common Application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GE PATTERN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Picking the Right GE Pattern Wksp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MAJOR SPEC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Major Specific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TAA/TAG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TAA/TAG Information Wksp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WKSP-AA-T/AS-T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Associate Degree for Transfer Wksp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WKSP-ADT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ADT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WKSP-ASSIST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ASSIST.ORG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WKSP-CSU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CSU Application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WKSP-PER STM/REC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Personal Statement/Rec Ltr Wksp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TAG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WKSP-TRANS-CSU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Steps to CSU Transfer Workshoop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WKSP-TRANS-UC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Steps to UC Transfer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WKSP-TRANSIT-CSU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Transitioning to CSU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WKSP-TRANSIT-UC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Transitioning to UC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WKSP-TRANSIT-WK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Transitioning to Private Work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  <a:tr h="18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WKSP-UC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UC Application Workshop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5" marR="9095" marT="90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5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Counseling 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(cont.)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868613"/>
              </p:ext>
            </p:extLst>
          </p:nvPr>
        </p:nvGraphicFramePr>
        <p:xfrm>
          <a:off x="2286000" y="1613184"/>
          <a:ext cx="6019800" cy="4427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600"/>
                <a:gridCol w="2006600"/>
                <a:gridCol w="2133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SARS_LOCATION_DESC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APPQUEST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Application Questions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Schedule University Rep. Appointment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BOOKEDAPPT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Check-in for appointment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CSUEB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CSU East Bay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DROP-IN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Drop-in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REPWKSH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Info Session by 4-Yr. Rep.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SFSU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SFSU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SJSU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SJSU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SJSUSCIENCE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SJSU College of Science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Campus-specific TAA/TAG Information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TRANSINFO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Admission Information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Berkeley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Davis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Irvine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UCLA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Riverside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UCSB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Santa Barbara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Santa Cruz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Rep. 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UCSD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UC San Diego Advising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8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or follow-up counseling/advisement service?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5645" y="2071300"/>
            <a:ext cx="13716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Student received counseling/advisement service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209800"/>
            <a:ext cx="2819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Is this the first contact/service during academic year for the student?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14600" y="2743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94804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0"/>
          </p:cNvCxnSpPr>
          <p:nvPr/>
        </p:nvCxnSpPr>
        <p:spPr>
          <a:xfrm flipH="1">
            <a:off x="3581400" y="3494038"/>
            <a:ext cx="1066800" cy="4683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38344" y="3524181"/>
            <a:ext cx="1066800" cy="315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61444" y="4419600"/>
            <a:ext cx="23009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Report as counseling service.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4413590"/>
            <a:ext cx="1371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Report as 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Plan Development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Abbreviated: First term at EOPS/DSPS, or an approved plan developed in Degree Works during the reporting term with one or two terms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Comprehensive is operationally defined as </a:t>
            </a:r>
            <a:r>
              <a:rPr lang="en-US" dirty="0" smtClean="0"/>
              <a:t>plan </a:t>
            </a:r>
            <a:r>
              <a:rPr lang="en-US" dirty="0" smtClean="0"/>
              <a:t>in Degree Works with 3 or more terms</a:t>
            </a:r>
            <a:r>
              <a:rPr lang="en-US" dirty="0"/>
              <a:t>.</a:t>
            </a:r>
            <a:r>
              <a:rPr lang="en-US" dirty="0" smtClean="0"/>
              <a:t> The student must have…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declared major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At least one course on each term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one abbreviated and one comprehensive are reported during the student attendance at the college. Modifications to an approved plan during a follow-up term are reported as follow-up service.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Plan Development Follow-Up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Modifications to an approved plan during a follow-up term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</a:t>
            </a:r>
            <a:r>
              <a:rPr lang="en-US" dirty="0" smtClean="0"/>
              <a:t>codes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13080"/>
              </p:ext>
            </p:extLst>
          </p:nvPr>
        </p:nvGraphicFramePr>
        <p:xfrm>
          <a:off x="2057400" y="2590800"/>
          <a:ext cx="5791200" cy="3449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8000"/>
                <a:gridCol w="1778000"/>
                <a:gridCol w="2235200"/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SARS_LOCATION_DESC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Comprehensive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 FU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Comprehensive Ed Plan Followup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SHORT TM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Short Term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Comprehensive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 FU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Comprehensive Ed Plan Followup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FIN AID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Financial Aid Extension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SHORT TM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Short Term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VETS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Veteran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SEDAPT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SED APPOINTMENT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Educational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comprehensive (DW locked)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 FU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Comprehensive ed follow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FIN AID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FA extrention (DW locked)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EOPS Center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SHORT TM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Short term </a:t>
                      </a:r>
                      <a:r>
                        <a:rPr lang="en-US" sz="1100" u="none" strike="noStrike" dirty="0" err="1">
                          <a:effectLst/>
                        </a:rPr>
                        <a:t>ed</a:t>
                      </a:r>
                      <a:r>
                        <a:rPr lang="en-US" sz="1100" u="none" strike="noStrike" dirty="0">
                          <a:effectLst/>
                        </a:rPr>
                        <a:t> plan (DW locked)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3962400"/>
            <a:ext cx="2057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Plan Development Follow-Up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codes (cont.)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09178"/>
              </p:ext>
            </p:extLst>
          </p:nvPr>
        </p:nvGraphicFramePr>
        <p:xfrm>
          <a:off x="1828800" y="2057400"/>
          <a:ext cx="6400800" cy="419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158"/>
                <a:gridCol w="1965158"/>
                <a:gridCol w="2470484"/>
              </a:tblGrid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SARS_LOCATION_DESC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EOPS Center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Updating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Comprehensive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 FU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Comprehensive Ed Plan Followup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SHORT TM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Short Term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EDUCATIONAL 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Educational Plan for Next Quarter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PROGRAM EXT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Educational Plan for a Program Extension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Comprehensive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 FU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Comprehensive Ed Plan Followup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FIN AID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Financial Aid Extension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SHORT TM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Short Term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Educational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SSRS ED PLAN 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SSRS Educational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Comprehensive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COMP FU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Comprehensive Ed Plan Followup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SHORT TM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Short Term Ed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 PLAN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Ed Plan update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2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Probation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Student…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 probation/disqualification on the prior term and documented as receiving counseling/advisement or academic probation services during the </a:t>
            </a:r>
            <a:r>
              <a:rPr lang="en-US" dirty="0"/>
              <a:t>term in SARS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Documented as receiving academic probation services during the reporting term in SARS , independently of academic standing</a:t>
            </a:r>
          </a:p>
        </p:txBody>
      </p:sp>
    </p:spTree>
    <p:extLst>
      <p:ext uri="{BB962C8B-B14F-4D97-AF65-F5344CB8AC3E}">
        <p14:creationId xmlns:p14="http://schemas.microsoft.com/office/powerpoint/2010/main" val="1198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Probation (cont.)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codes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29015"/>
              </p:ext>
            </p:extLst>
          </p:nvPr>
        </p:nvGraphicFramePr>
        <p:xfrm>
          <a:off x="2438400" y="1295627"/>
          <a:ext cx="6400801" cy="5181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0210"/>
                <a:gridCol w="1920240"/>
                <a:gridCol w="2330351"/>
              </a:tblGrid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SARS_LOCATION_DESC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SARS_REASON_CODE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SARS_REASON_DESC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Athletics 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DISMISSAL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Dismissal Level 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PREDISMISS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Predismissal Level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READMIT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Readmission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OL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Online SS Wksp Level 1 and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Counseling and Advising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Student Success Wksp Level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EOPS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student on probation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EOPS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PREDISMISS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Academic progress L4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International Student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DISMISSAL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Dismissal Level 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International Student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International Student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PREDISMISS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Predismissal Level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International Student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READMIT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Readmission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International Student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OL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Online SS Wksp Level 1 and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International Student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Student Success Wksp Level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DISMISSAL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Dismissal Level 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PREDISMISS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Predismissal Level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READMIT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Readmission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OL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Online SS Wksp Level 1 and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Student Success Wksp Level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PROB. APPT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SSRS Probation Appointments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DISMISSAL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Dismissal Level 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Early Alert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PREDISMISS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Predismissal Level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READMIT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Readmission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OL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Online SS Wksp Level 1 and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Transfer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 SS WKSP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Student Success </a:t>
                      </a:r>
                      <a:r>
                        <a:rPr lang="en-US" sz="1000" u="none" strike="noStrike" dirty="0" err="1">
                          <a:effectLst/>
                        </a:rPr>
                        <a:t>Wksp</a:t>
                      </a:r>
                      <a:r>
                        <a:rPr lang="en-US" sz="1000" u="none" strike="noStrike" dirty="0">
                          <a:effectLst/>
                        </a:rPr>
                        <a:t> Level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8" marR="8408" marT="840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2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143000"/>
            <a:ext cx="4800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Got questions?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133600"/>
            <a:ext cx="3314700" cy="3314700"/>
          </a:xfrm>
        </p:spPr>
      </p:pic>
    </p:spTree>
    <p:extLst>
      <p:ext uri="{BB962C8B-B14F-4D97-AF65-F5344CB8AC3E}">
        <p14:creationId xmlns:p14="http://schemas.microsoft.com/office/powerpoint/2010/main" val="39047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SS Domain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647825"/>
            <a:ext cx="6684963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2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3SP Core Services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41403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5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SS11 (Follow-ups)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39953665"/>
              </p:ext>
            </p:extLst>
          </p:nvPr>
        </p:nvGraphicFramePr>
        <p:xfrm>
          <a:off x="1066800" y="1600200"/>
          <a:ext cx="5562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40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Orientation in </a:t>
            </a:r>
            <a:r>
              <a:rPr lang="en-US" dirty="0"/>
              <a:t>Special Programs</a:t>
            </a:r>
            <a:r>
              <a:rPr lang="en-US" dirty="0" smtClean="0"/>
              <a:t>: Substantive versus Follow-up??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563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“Before </a:t>
            </a:r>
            <a:r>
              <a:rPr lang="en-US" dirty="0"/>
              <a:t>enrolling in the cohort, all </a:t>
            </a:r>
            <a:r>
              <a:rPr lang="en-US" b="1" dirty="0"/>
              <a:t>Puente </a:t>
            </a:r>
            <a:r>
              <a:rPr lang="en-US" dirty="0"/>
              <a:t>students are required to attend a mandatory Puente Program Orientation and </a:t>
            </a:r>
            <a:r>
              <a:rPr lang="en-US" b="1" dirty="0"/>
              <a:t>COUN 200X </a:t>
            </a:r>
            <a:r>
              <a:rPr lang="en-US" dirty="0"/>
              <a:t>class specifically designed for incoming students going into any of our SSRS program</a:t>
            </a:r>
            <a:r>
              <a:rPr lang="en-US" dirty="0" smtClean="0"/>
              <a:t>.” (program website)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b="1" dirty="0" smtClean="0"/>
              <a:t>Summer </a:t>
            </a:r>
            <a:r>
              <a:rPr lang="en-US" b="1" dirty="0"/>
              <a:t>Bridge </a:t>
            </a:r>
            <a:r>
              <a:rPr lang="en-US" dirty="0"/>
              <a:t>is a program designed to ease your transition from high school to college.  Summer Bridge students take two courses, HUMA 20 -"Life Skills for Higher Education" and </a:t>
            </a:r>
            <a:r>
              <a:rPr lang="en-US" b="1" dirty="0"/>
              <a:t>COUN 200 </a:t>
            </a:r>
            <a:r>
              <a:rPr lang="en-US" dirty="0"/>
              <a:t>- "Orientation to College". Participation in the program will help you adjust to college life and introduce you to college services</a:t>
            </a:r>
            <a:r>
              <a:rPr lang="en-US" dirty="0" smtClean="0"/>
              <a:t>.”</a:t>
            </a:r>
            <a:r>
              <a:rPr lang="en-US" dirty="0"/>
              <a:t> </a:t>
            </a:r>
            <a:r>
              <a:rPr lang="en-US" dirty="0" smtClean="0"/>
              <a:t>(program website)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Orientation in </a:t>
            </a:r>
            <a:r>
              <a:rPr lang="en-US" dirty="0"/>
              <a:t>Special Programs</a:t>
            </a:r>
            <a:r>
              <a:rPr lang="en-US" dirty="0" smtClean="0"/>
              <a:t>: Substantive versus Follow-up (cont.)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Before enrolling in the </a:t>
            </a:r>
            <a:r>
              <a:rPr lang="en-US" b="1" dirty="0"/>
              <a:t>FYE</a:t>
            </a:r>
            <a:r>
              <a:rPr lang="en-US" dirty="0"/>
              <a:t> cohorts, all FYE students are required to attend a recent Summer Bridge program through De Anza College or attend a </a:t>
            </a:r>
            <a:r>
              <a:rPr lang="en-US" b="1" dirty="0"/>
              <a:t>COUN 200X </a:t>
            </a:r>
            <a:r>
              <a:rPr lang="en-US" dirty="0"/>
              <a:t>class specifically designed for incoming students going into </a:t>
            </a:r>
            <a:r>
              <a:rPr lang="en-US" dirty="0" smtClean="0"/>
              <a:t>FYE.” (program website)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[Eligibility, </a:t>
            </a:r>
            <a:r>
              <a:rPr lang="en-US" b="1" dirty="0" err="1" smtClean="0"/>
              <a:t>Sanfoka</a:t>
            </a:r>
            <a:r>
              <a:rPr lang="en-US" b="1" dirty="0" smtClean="0"/>
              <a:t> </a:t>
            </a:r>
            <a:r>
              <a:rPr lang="en-US" dirty="0" smtClean="0"/>
              <a:t>Program] Must </a:t>
            </a:r>
            <a:r>
              <a:rPr lang="en-US" dirty="0"/>
              <a:t>complete </a:t>
            </a:r>
            <a:r>
              <a:rPr lang="en-US" b="1" dirty="0"/>
              <a:t>Summer Bridge</a:t>
            </a:r>
            <a:r>
              <a:rPr lang="en-US" dirty="0"/>
              <a:t> or other program specific </a:t>
            </a:r>
            <a:r>
              <a:rPr lang="en-US" dirty="0" smtClean="0"/>
              <a:t>orientation. (program website)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3017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Initial Orientation (SS06) Data Sources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5873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COUN 200 or </a:t>
            </a:r>
            <a:r>
              <a:rPr lang="en-US" dirty="0" smtClean="0"/>
              <a:t>200X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Online orientation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Special Programs?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50613"/>
              </p:ext>
            </p:extLst>
          </p:nvPr>
        </p:nvGraphicFramePr>
        <p:xfrm>
          <a:off x="3048000" y="2590800"/>
          <a:ext cx="5714999" cy="3968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234"/>
                <a:gridCol w="1849721"/>
                <a:gridCol w="1990044"/>
              </a:tblGrid>
              <a:tr h="422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SARS_LOCATION_DESC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Counseling and Advising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ORIENT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Wksp new student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Getting Started Workshop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 Student 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- Individual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Orientation 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HS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New Student HS Orientation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 Student 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Athletics 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- Individual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HS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 Student HS 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Online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- Individual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SSRS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SSRS 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 Student 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Online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Student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- Individual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International Student Office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ORIENT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Wksp new student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 (Individual)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Transfer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 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Orientation 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Transfer Center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ORIENTATION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Orientation - Individual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1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25794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Follow-up Orientation (SS11) Data Sources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SARS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35245"/>
              </p:ext>
            </p:extLst>
          </p:nvPr>
        </p:nvGraphicFramePr>
        <p:xfrm>
          <a:off x="1473200" y="2743200"/>
          <a:ext cx="59182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1909"/>
                <a:gridCol w="1915489"/>
                <a:gridCol w="2060802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SARS_LOCATION_DESC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SARS_REASON_DESC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Counseling and Advising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Nursing Progam Information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International Student Office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WKSP PRE ASSESS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ISP_Preassesment</a:t>
                      </a:r>
                      <a:r>
                        <a:rPr lang="en-US" sz="1100" u="none" strike="noStrike" dirty="0">
                          <a:effectLst/>
                        </a:rPr>
                        <a:t> Orientation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EOPS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CONSORTIUM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Consortium Contract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2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323</TotalTime>
  <Words>3102</Words>
  <Application>Microsoft Office PowerPoint</Application>
  <PresentationFormat>On-screen Show (4:3)</PresentationFormat>
  <Paragraphs>1016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MIS Student Success Report</vt:lpstr>
      <vt:lpstr>Key Information about MIS SS</vt:lpstr>
      <vt:lpstr>MIS SS Domain</vt:lpstr>
      <vt:lpstr>3SP Core Services</vt:lpstr>
      <vt:lpstr>MIS SS11 (Follow-ups)</vt:lpstr>
      <vt:lpstr>Orientation in Special Programs: Substantive versus Follow-up??</vt:lpstr>
      <vt:lpstr>Orientation in Special Programs: Substantive versus Follow-up (cont.)</vt:lpstr>
      <vt:lpstr>Initial Orientation (SS06) Data Sources</vt:lpstr>
      <vt:lpstr>Follow-up Orientation (SS11) Data Sources</vt:lpstr>
      <vt:lpstr>Initial Assessment or Placement (SS07)</vt:lpstr>
      <vt:lpstr>Follow-up Assessment or Placement (SS11)</vt:lpstr>
      <vt:lpstr>Follow-up Assessment or Placement (cont.)</vt:lpstr>
      <vt:lpstr>Follow-up Assessment or Placement (cont.)</vt:lpstr>
      <vt:lpstr>Counseling (SS08)</vt:lpstr>
      <vt:lpstr>Counseling (cont.)</vt:lpstr>
      <vt:lpstr>Counseling (cont.)</vt:lpstr>
      <vt:lpstr>Counseling (cont.)</vt:lpstr>
      <vt:lpstr>Counseling (cont.)</vt:lpstr>
      <vt:lpstr>Counseling (cont.)</vt:lpstr>
      <vt:lpstr>Counseling (cont.)</vt:lpstr>
      <vt:lpstr>Counseling (cont.)</vt:lpstr>
      <vt:lpstr>Initial or follow-up counseling/advisement service?</vt:lpstr>
      <vt:lpstr>Education Plan Development</vt:lpstr>
      <vt:lpstr>Education Plan Development Follow-Up</vt:lpstr>
      <vt:lpstr>Education Plan Development Follow-Up</vt:lpstr>
      <vt:lpstr>Academic Probation</vt:lpstr>
      <vt:lpstr>Academic Probation (cont.)</vt:lpstr>
      <vt:lpstr>Got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Student Success</dc:title>
  <dc:creator>Test</dc:creator>
  <cp:lastModifiedBy>Administrator</cp:lastModifiedBy>
  <cp:revision>137</cp:revision>
  <dcterms:created xsi:type="dcterms:W3CDTF">2014-12-16T15:50:55Z</dcterms:created>
  <dcterms:modified xsi:type="dcterms:W3CDTF">2016-03-07T22:07:21Z</dcterms:modified>
</cp:coreProperties>
</file>